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65" r:id="rId7"/>
    <p:sldId id="259" r:id="rId8"/>
    <p:sldId id="269" r:id="rId9"/>
    <p:sldId id="260" r:id="rId10"/>
    <p:sldId id="266" r:id="rId11"/>
    <p:sldId id="261" r:id="rId12"/>
    <p:sldId id="263" r:id="rId13"/>
    <p:sldId id="26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perspective val="30"/>
    </c:view3D>
    <c:plotArea>
      <c:layout>
        <c:manualLayout>
          <c:layoutTarget val="inner"/>
          <c:xMode val="edge"/>
          <c:yMode val="edge"/>
          <c:x val="6.4184886727808782E-2"/>
          <c:y val="4.8332010052951166E-2"/>
          <c:w val="0.7907637285573198"/>
          <c:h val="0.62872039781987132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czerwiec</c:v>
                </c:pt>
                <c:pt idx="1">
                  <c:v>lipiec</c:v>
                </c:pt>
                <c:pt idx="2">
                  <c:v>sierpień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63</c:v>
                </c:pt>
                <c:pt idx="2">
                  <c:v>69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czerwiec</c:v>
                </c:pt>
                <c:pt idx="1">
                  <c:v>lipiec</c:v>
                </c:pt>
                <c:pt idx="2">
                  <c:v>sierpień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</c:v>
                </c:pt>
                <c:pt idx="1">
                  <c:v>37</c:v>
                </c:pt>
                <c:pt idx="2">
                  <c:v>19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czerwiec</c:v>
                </c:pt>
                <c:pt idx="1">
                  <c:v>lipiec</c:v>
                </c:pt>
                <c:pt idx="2">
                  <c:v>sierpień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17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czerwiec</c:v>
                </c:pt>
                <c:pt idx="1">
                  <c:v>lipiec</c:v>
                </c:pt>
                <c:pt idx="2">
                  <c:v>sierpień</c:v>
                </c:pt>
                <c:pt idx="3">
                  <c:v>wrzesień</c:v>
                </c:pt>
                <c:pt idx="4">
                  <c:v>październik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21</c:v>
                </c:pt>
                <c:pt idx="3">
                  <c:v>3.4</c:v>
                </c:pt>
                <c:pt idx="4">
                  <c:v>0</c:v>
                </c:pt>
              </c:numCache>
            </c:numRef>
          </c:val>
        </c:ser>
        <c:shape val="box"/>
        <c:axId val="125305600"/>
        <c:axId val="125307136"/>
        <c:axId val="0"/>
      </c:bar3DChart>
      <c:catAx>
        <c:axId val="125305600"/>
        <c:scaling>
          <c:orientation val="minMax"/>
        </c:scaling>
        <c:axPos val="b"/>
        <c:tickLblPos val="nextTo"/>
        <c:crossAx val="125307136"/>
        <c:crosses val="autoZero"/>
        <c:auto val="1"/>
        <c:lblAlgn val="ctr"/>
        <c:lblOffset val="100"/>
      </c:catAx>
      <c:valAx>
        <c:axId val="125307136"/>
        <c:scaling>
          <c:orientation val="minMax"/>
        </c:scaling>
        <c:axPos val="l"/>
        <c:majorGridlines/>
        <c:numFmt formatCode="General" sourceLinked="1"/>
        <c:tickLblPos val="nextTo"/>
        <c:crossAx val="12530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25511164942633"/>
          <c:y val="0.32922674658086265"/>
          <c:w val="0.11090977254159012"/>
          <c:h val="0.33548106714105808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D161A5-9F89-4EC2-9740-32DE20F8167F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12178D-3AB5-40E3-AD78-BFCDAD2FE4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  <p:sndAc>
      <p:stSnd>
        <p:snd r:embed="rId13" name="breez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53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Czy mewa pospolita jest pospolita?</a:t>
            </a:r>
            <a:endParaRPr lang="pl-PL" sz="536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 descr="http://www.zs.lipnica.hg.pl/ptaki/mewa_pospol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2690664" cy="179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zyciewmiescie.files.wordpress.com/2012/11/si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2947088" cy="17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C:\Users\MAKSIU\AppData\Local\Microsoft\Windows\Temporary Internet Files\Content.IE5\I8AS0WUQ\MM90030049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92696"/>
            <a:ext cx="933450" cy="952500"/>
          </a:xfrm>
          <a:prstGeom prst="rect">
            <a:avLst/>
          </a:prstGeom>
          <a:noFill/>
        </p:spPr>
      </p:pic>
      <p:pic>
        <p:nvPicPr>
          <p:cNvPr id="27654" name="Picture 6" descr="C:\Users\MAKSIU\AppData\Local\Microsoft\Windows\Temporary Internet Files\Content.IE5\SGSB9TQ3\MM90032374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836712"/>
            <a:ext cx="1143000" cy="79057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699792" y="6021288"/>
            <a:ext cx="233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MAKS WARYCH 5A</a:t>
            </a:r>
            <a:endParaRPr lang="pl-PL" dirty="0"/>
          </a:p>
        </p:txBody>
      </p:sp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6352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Zdobywanie pożywienia przez mewy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77085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Na żerowanie odlatują rano. Kierują się wtedy na pola, łąki, wysypiska śmieci, lub do portów.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Szukają pokarmu też na wybrzeżach. Zdarza jej się pochwycić i zjeść ptasie jaja i pisklęta mew i rybitw. Zjada też odpadki pozostawiane przez ludzi.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Poszukiwać pokarmu może w locie patrolowym, przez brodzenie w wodzie lub przez zanurzenie nisko głowy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 wodę.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Potrafi z powietrza skoczyć do wody i zanurkować na 1 metr głębokości, a także ścigać owady w locie.</a:t>
            </a:r>
          </a:p>
          <a:p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fotografie-warszawa.znaker.com/wp-content/uploads/2009/11/znaker_foto_warszawy-31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545106"/>
            <a:ext cx="2448694" cy="11848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Ochrona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573016"/>
            <a:ext cx="8183880" cy="4187952"/>
          </a:xfrm>
        </p:spPr>
        <p:txBody>
          <a:bodyPr>
            <a:normAutofit/>
          </a:bodyPr>
          <a:lstStyle/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Mewa Pospolita 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jest gatunkiem chronionym.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Regulowanie rzek i likwidowanie wysp umieszczonych w ich nurcie przyczynia się do spadku jej liczebności.</a:t>
            </a:r>
          </a:p>
          <a:p>
            <a:endParaRPr lang="pl-PL" sz="2400" dirty="0"/>
          </a:p>
        </p:txBody>
      </p:sp>
      <p:pic>
        <p:nvPicPr>
          <p:cNvPr id="34818" name="Picture 2" descr="http://republika.pl/blog_re_3785836/4806227/tr/rzeka_brda_wraz_z_wyse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2592288" cy="1944216"/>
          </a:xfrm>
          <a:prstGeom prst="rect">
            <a:avLst/>
          </a:prstGeom>
          <a:noFill/>
        </p:spPr>
      </p:pic>
      <p:pic>
        <p:nvPicPr>
          <p:cNvPr id="34820" name="Picture 4" descr="Plik:Los Angeles River Glend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2088232" cy="20142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Ilość Mew Pospolitych na jeziorze Wigry w latach 2005- 2008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83880" cy="105156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Jakieś pytania?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pl-PL" sz="3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pl-PL" sz="3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Autofit/>
          </a:bodyPr>
          <a:lstStyle/>
          <a:p>
            <a:r>
              <a:rPr lang="pl-PL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Larus</a:t>
            </a:r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canus</a:t>
            </a:r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czyli mewa pospolita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Mewa siwa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mewa pospolita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– gatunek dużego ptaka wodnego z rodziny mew.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Polsce najczęściej stosowaną nazwą tego gatunku jest "mewa pospolita”.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naturephoto-cz.com/photos/birds/mewa-pospolita-4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9040"/>
            <a:ext cx="3338736" cy="244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pl-PL" dirty="0" smtClean="0"/>
              <a:t>   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Wygląd mewy pospolitej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Dorosłe mewy pospolite w upierzeniu godowym są białe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z popielatym grzbietem i czarnymi skrzydłami.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Na końcach lotek mają białe plamki.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Upierzenie spoczynkowe różni się od godowego tylko drobnymi, szarobrązowymi plamkami na wierzchu głowy i na karku.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Młode są cętkowane, pióra mają brązowo-czarne i wąski czarny pas na końcu ogona. Ciemny dziób ma czarną plamę u nasady, nogi są cieliste.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Osiąga długość ciała 40-56 cm, rozpiętość skrzydeł 110-120 cm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i wagę 290-550 g.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Mewa pospol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3240360" cy="21116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Miejsca gniazdowania i gniazda mewy pospolitej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155679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Gniazdo to płytki dołek na ziemi na podwyższeniu i na dachach domów, rzadziej na wierzbach.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 samotnie, ale może również tworzyć niewielkie lub średnie stada.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Gniazdo buduje głównie samica ustalająca miejsce na lęg z pomocą samca.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Gniazdo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kłada się z traw, roślin wodnych lub wrzosów.</a:t>
            </a:r>
          </a:p>
        </p:txBody>
      </p:sp>
      <p:pic>
        <p:nvPicPr>
          <p:cNvPr id="24581" name="Picture 5" descr="http://upload.wikimedia.org/wikipedia/commons/thumb/6/65/Larus_canus2.jpg/220px-Larus_can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1352918" cy="1574304"/>
          </a:xfrm>
          <a:prstGeom prst="rect">
            <a:avLst/>
          </a:prstGeom>
          <a:noFill/>
        </p:spPr>
      </p:pic>
      <p:pic>
        <p:nvPicPr>
          <p:cNvPr id="24583" name="Picture 7" descr="http://us.cdn4.123rf.com/168nwm/ornitolog82/ornitolog821008/ornitolog82100800044/7520038-gniazdo-mewa-pospolita-larus-canus-w-srodowisku-naturaln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600200" cy="1076326"/>
          </a:xfrm>
          <a:prstGeom prst="rect">
            <a:avLst/>
          </a:prstGeom>
          <a:noFill/>
        </p:spPr>
      </p:pic>
      <p:pic>
        <p:nvPicPr>
          <p:cNvPr id="24585" name="Picture 9" descr="http://fs.siteor.com/kartoteka/observation_images/images/1652/large/mewa_pospolita_gniazdo4.jpg?13067752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6"/>
            <a:ext cx="2304256" cy="1533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8936E-6 L -0.575 0.54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Rozród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155679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Gniazdo budowane jest głównie przez samicę, która wyprowadza w roku jeden lęg (1-3 jaja).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Są one wysiadywane przez oboje rodziców średnio przez 23-26 dni.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Aby rodzic zwrócił pokarm pisklę dziobie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czubek jego dzioba.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 5 tygodniach młode opanowują sztukę latania.</a:t>
            </a:r>
          </a:p>
        </p:txBody>
      </p:sp>
      <p:pic>
        <p:nvPicPr>
          <p:cNvPr id="41986" name="Picture 2" descr="http://2.bp.blogspot.com/-i6BpUkTL4X0/T-Rf_UoUmTI/AAAAAAAAB3I/yKLbuz9P0-c/s1600/Mewa+pospolita+0298_08_P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25144"/>
            <a:ext cx="2833275" cy="1872208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6/65/Larus_canus2.jpg/220px-Larus_can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0768"/>
            <a:ext cx="20955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Miejsca występowania mewy pospolitej na świecie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Zamieszkuje północną Eurazję i Amerykę Północną: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Kiedyś zamieszkiwała tylko Islandię, Wyspy Brytyjskie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 Półwysep Skandynawski.  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W Europie poszerzyła swój zasięg na tereny w głąb Polski, Niemiec, Francji i Austrii.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Zimuje w Europie, Afryce Północnej, Bliskim Wschodzie i w Zatoce Perskiej.</a:t>
            </a:r>
          </a:p>
          <a:p>
            <a:endParaRPr lang="pl-PL" dirty="0"/>
          </a:p>
        </p:txBody>
      </p:sp>
      <p:pic>
        <p:nvPicPr>
          <p:cNvPr id="23554" name="Picture 2" descr="http://old.ptaki.info/abc/media/p_map_mewa_pospol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4581128"/>
            <a:ext cx="2105661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Miejsca występowania Mewy Pospolitej w Polsce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3672408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Polsce gnieździ się nielicznie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(3000 - 3500 par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 nierównomiernie, choć spotkać ją można na całym niżu. Od połowy XX wieku widywana coraz częściej 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w głębi lądu, wtedy też pojawiła się po raz pierwszy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 w kraju.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Badania dowiodły, że lęgi kończą się większym sukcesem nad przemysłowymi zbiornikami wodnymi niż nad Wisłą.</a:t>
            </a:r>
          </a:p>
          <a:p>
            <a:endParaRPr lang="pl-PL" dirty="0"/>
          </a:p>
        </p:txBody>
      </p:sp>
      <p:pic>
        <p:nvPicPr>
          <p:cNvPr id="23556" name="Picture 4" descr="http://s.beuch.w.interia.pl/Larus%20cachinn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2088232" cy="201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Miejsca występowania Mewy Pospolitej w Polsce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3672408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Wbrew nazwie, mewa ta </a:t>
            </a:r>
            <a:r>
              <a:rPr lang="pl-PL" sz="2400" b="1" u="sng" dirty="0" smtClean="0">
                <a:solidFill>
                  <a:srgbClr val="FF0000"/>
                </a:solidFill>
              </a:rPr>
              <a:t>nie jest pospolita </a:t>
            </a:r>
            <a:r>
              <a:rPr lang="pl-PL" sz="2400" b="1" dirty="0" smtClean="0"/>
              <a:t>na terenie Polski.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Znacznie bardziej pospolita i liczna jest jej kuzynka - mewa śmieszka.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dirty="0"/>
          </a:p>
        </p:txBody>
      </p:sp>
      <p:pic>
        <p:nvPicPr>
          <p:cNvPr id="23556" name="Picture 4" descr="http://s.beuch.w.interia.pl/Larus%20cachinn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2088232" cy="201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6352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Pożywienie mewy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77085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Pokarm zwierzęcy zróżnicowany i zależny od pory, głównie bezkręgowce, ryby, małe płazy i gryzonie, 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a także jagody i nasiona.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Pokarm roślinny stanowi jedynie uzupełnienie diety.</a:t>
            </a:r>
          </a:p>
          <a:p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981</TotalTime>
  <Words>358</Words>
  <Application>Microsoft Office PowerPoint</Application>
  <PresentationFormat>Pokaz na ekranie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Aspekt</vt:lpstr>
      <vt:lpstr>Czy mewa pospolita jest pospolita?</vt:lpstr>
      <vt:lpstr>Larus canus czyli mewa pospolita</vt:lpstr>
      <vt:lpstr>    Wygląd mewy pospolitej</vt:lpstr>
      <vt:lpstr>Miejsca gniazdowania i gniazda mewy pospolitej</vt:lpstr>
      <vt:lpstr>Rozród</vt:lpstr>
      <vt:lpstr>Miejsca występowania mewy pospolitej na świecie</vt:lpstr>
      <vt:lpstr>Miejsca występowania Mewy Pospolitej w Polsce</vt:lpstr>
      <vt:lpstr>Miejsca występowania Mewy Pospolitej w Polsce</vt:lpstr>
      <vt:lpstr>Pożywienie mewy</vt:lpstr>
      <vt:lpstr>Zdobywanie pożywienia przez mewy</vt:lpstr>
      <vt:lpstr>Ochrona</vt:lpstr>
      <vt:lpstr>Ilość Mew Pospolitych na jeziorze Wigry w latach 2005- 2008</vt:lpstr>
      <vt:lpstr>Jakieś pytania?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mewa pospolita jest pospolita?</dc:title>
  <dc:creator>MAKSIU</dc:creator>
  <cp:lastModifiedBy>MAKSIU</cp:lastModifiedBy>
  <cp:revision>84</cp:revision>
  <dcterms:created xsi:type="dcterms:W3CDTF">2012-12-04T08:14:08Z</dcterms:created>
  <dcterms:modified xsi:type="dcterms:W3CDTF">2013-01-14T20:38:57Z</dcterms:modified>
</cp:coreProperties>
</file>