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71" r:id="rId13"/>
    <p:sldId id="269" r:id="rId14"/>
    <p:sldId id="270" r:id="rId15"/>
    <p:sldId id="272" r:id="rId16"/>
    <p:sldId id="273" r:id="rId17"/>
    <p:sldId id="274" r:id="rId18"/>
  </p:sldIdLst>
  <p:sldSz cx="9144000" cy="6858000" type="screen4x3"/>
  <p:notesSz cx="6858000" cy="97107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D2FF-F05D-4D55-8131-DB40A519CE64}" type="datetimeFigureOut">
              <a:rPr lang="pl-PL" smtClean="0"/>
              <a:pPr/>
              <a:t>2013-06-11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CFA9-988F-4257-815A-25D218F3B0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D2FF-F05D-4D55-8131-DB40A519CE64}" type="datetimeFigureOut">
              <a:rPr lang="pl-PL" smtClean="0"/>
              <a:pPr/>
              <a:t>2013-06-11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CFA9-988F-4257-815A-25D218F3B0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D2FF-F05D-4D55-8131-DB40A519CE64}" type="datetimeFigureOut">
              <a:rPr lang="pl-PL" smtClean="0"/>
              <a:pPr/>
              <a:t>2013-06-11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CFA9-988F-4257-815A-25D218F3B0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D2FF-F05D-4D55-8131-DB40A519CE64}" type="datetimeFigureOut">
              <a:rPr lang="pl-PL" smtClean="0"/>
              <a:pPr/>
              <a:t>2013-06-11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CFA9-988F-4257-815A-25D218F3B0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D2FF-F05D-4D55-8131-DB40A519CE64}" type="datetimeFigureOut">
              <a:rPr lang="pl-PL" smtClean="0"/>
              <a:pPr/>
              <a:t>2013-06-11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CFA9-988F-4257-815A-25D218F3B0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D2FF-F05D-4D55-8131-DB40A519CE64}" type="datetimeFigureOut">
              <a:rPr lang="pl-PL" smtClean="0"/>
              <a:pPr/>
              <a:t>2013-06-11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CFA9-988F-4257-815A-25D218F3B0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D2FF-F05D-4D55-8131-DB40A519CE64}" type="datetimeFigureOut">
              <a:rPr lang="pl-PL" smtClean="0"/>
              <a:pPr/>
              <a:t>2013-06-11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CFA9-988F-4257-815A-25D218F3B0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D2FF-F05D-4D55-8131-DB40A519CE64}" type="datetimeFigureOut">
              <a:rPr lang="pl-PL" smtClean="0"/>
              <a:pPr/>
              <a:t>2013-06-11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CFA9-988F-4257-815A-25D218F3B0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D2FF-F05D-4D55-8131-DB40A519CE64}" type="datetimeFigureOut">
              <a:rPr lang="pl-PL" smtClean="0"/>
              <a:pPr/>
              <a:t>2013-06-11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CFA9-988F-4257-815A-25D218F3B0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D2FF-F05D-4D55-8131-DB40A519CE64}" type="datetimeFigureOut">
              <a:rPr lang="pl-PL" smtClean="0"/>
              <a:pPr/>
              <a:t>2013-06-11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CFA9-988F-4257-815A-25D218F3B0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D2FF-F05D-4D55-8131-DB40A519CE64}" type="datetimeFigureOut">
              <a:rPr lang="pl-PL" smtClean="0"/>
              <a:pPr/>
              <a:t>2013-06-11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0C9CFA9-988F-4257-815A-25D218F3B03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EDD2FF-F05D-4D55-8131-DB40A519CE64}" type="datetimeFigureOut">
              <a:rPr lang="pl-PL" smtClean="0"/>
              <a:pPr/>
              <a:t>2013-06-11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C9CFA9-988F-4257-815A-25D218F3B03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IMG_1300.MO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IMG_1301.MO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 </a:t>
            </a:r>
            <a:r>
              <a:rPr lang="pl-PL" i="1" dirty="0" smtClean="0"/>
              <a:t>matematyka jest potrzebna w  życiu codziennym?</a:t>
            </a:r>
            <a:endParaRPr lang="pl-PL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2564904"/>
            <a:ext cx="8388096" cy="4104456"/>
          </a:xfrm>
        </p:spPr>
        <p:txBody>
          <a:bodyPr/>
          <a:lstStyle/>
          <a:p>
            <a:pPr algn="l"/>
            <a:endParaRPr lang="pl-PL" dirty="0" smtClean="0"/>
          </a:p>
          <a:p>
            <a:pPr algn="l"/>
            <a:endParaRPr lang="pl-PL" dirty="0" smtClean="0"/>
          </a:p>
          <a:p>
            <a:pPr algn="l"/>
            <a:endParaRPr lang="pl-PL" dirty="0" smtClean="0"/>
          </a:p>
          <a:p>
            <a:pPr algn="l"/>
            <a:endParaRPr lang="pl-PL" dirty="0" smtClean="0"/>
          </a:p>
          <a:p>
            <a:pPr algn="l"/>
            <a:endParaRPr lang="pl-PL" dirty="0" smtClean="0"/>
          </a:p>
          <a:p>
            <a:pPr algn="l"/>
            <a:r>
              <a:rPr lang="pl-PL" dirty="0" smtClean="0"/>
              <a:t>   Autor:</a:t>
            </a:r>
          </a:p>
          <a:p>
            <a:pPr algn="l"/>
            <a:r>
              <a:rPr lang="pl-PL" dirty="0" smtClean="0"/>
              <a:t>    Zosia</a:t>
            </a:r>
          </a:p>
          <a:p>
            <a:pPr algn="l"/>
            <a:r>
              <a:rPr lang="pl-PL" dirty="0" smtClean="0"/>
              <a:t>    </a:t>
            </a:r>
            <a:r>
              <a:rPr lang="pl-PL" dirty="0" err="1" smtClean="0"/>
              <a:t>Zabrzycka</a:t>
            </a:r>
            <a:r>
              <a:rPr lang="pl-PL" dirty="0" smtClean="0"/>
              <a:t>  5b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861048"/>
            <a:ext cx="487438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Dźwig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48680"/>
            <a:ext cx="3393727" cy="254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05064"/>
            <a:ext cx="3465051" cy="2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636912"/>
            <a:ext cx="2880320" cy="243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/>
          <a:lstStyle/>
          <a:p>
            <a:r>
              <a:rPr lang="pl-PL" dirty="0" smtClean="0"/>
              <a:t>Waga</a:t>
            </a:r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564904"/>
            <a:ext cx="3574823" cy="280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12776"/>
            <a:ext cx="274565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501008"/>
            <a:ext cx="3621782" cy="190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Lekarz</a:t>
            </a:r>
            <a:endParaRPr lang="pl-P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2808312" cy="203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05064"/>
            <a:ext cx="2959028" cy="220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Potrawa </a:t>
            </a:r>
            <a:endParaRPr lang="pl-P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92896"/>
            <a:ext cx="3360455" cy="225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3757600" cy="21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05064"/>
            <a:ext cx="3139916" cy="235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pl-PL" dirty="0" smtClean="0"/>
              <a:t>Wypłata</a:t>
            </a:r>
            <a:endParaRPr lang="pl-P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3485045" cy="231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3377392" cy="200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149080"/>
            <a:ext cx="3953069" cy="224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 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Wsłuchaj się co mówi Pani w sklepie i </a:t>
            </a:r>
            <a:r>
              <a:rPr lang="pl-PL" dirty="0" smtClean="0"/>
              <a:t>oblicz, </a:t>
            </a:r>
            <a:r>
              <a:rPr lang="pl-PL" dirty="0" smtClean="0"/>
              <a:t>ile zapłaci Ania w sklepie?</a:t>
            </a:r>
          </a:p>
          <a:p>
            <a:endParaRPr lang="pl-PL" dirty="0"/>
          </a:p>
        </p:txBody>
      </p:sp>
      <p:pic>
        <p:nvPicPr>
          <p:cNvPr id="5" name="IMG_1300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2780928"/>
            <a:ext cx="5040560" cy="378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 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Przyjrzyj się uważnie licznikowi i </a:t>
            </a:r>
            <a:r>
              <a:rPr lang="pl-PL" dirty="0" smtClean="0"/>
              <a:t>powiedz, </a:t>
            </a:r>
            <a:r>
              <a:rPr lang="pl-PL" dirty="0" smtClean="0"/>
              <a:t>ile najszybciej jechał samochód?</a:t>
            </a:r>
            <a:endParaRPr lang="pl-PL" dirty="0"/>
          </a:p>
        </p:txBody>
      </p:sp>
      <p:pic>
        <p:nvPicPr>
          <p:cNvPr id="4" name="IMG_1301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2852936"/>
            <a:ext cx="4896544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Uwagę!!!</a:t>
            </a:r>
            <a:endParaRPr lang="pl-PL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60848"/>
            <a:ext cx="41764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Wasze zdanie</a:t>
            </a:r>
            <a:br>
              <a:rPr lang="pl-PL" dirty="0" smtClean="0"/>
            </a:br>
            <a:r>
              <a:rPr lang="pl-PL" sz="2000" dirty="0" smtClean="0"/>
              <a:t>Czy matematyka jest potrzebna w życiu?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914271">
            <a:off x="5722861" y="1151505"/>
            <a:ext cx="2736304" cy="2548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57272">
            <a:off x="3814211" y="3605846"/>
            <a:ext cx="21336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03867">
            <a:off x="433006" y="2899682"/>
            <a:ext cx="2838450" cy="160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Gdzie i jak wykorzystujemy matematykę w życiu codziennym?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3200" b="1" i="1" dirty="0" smtClean="0"/>
              <a:t>Geometrię</a:t>
            </a:r>
            <a:r>
              <a:rPr lang="pl-PL" sz="3200" dirty="0" smtClean="0"/>
              <a:t> </a:t>
            </a:r>
            <a:r>
              <a:rPr lang="pl-PL" sz="3200" b="1" i="1" dirty="0" smtClean="0"/>
              <a:t>stosujemy</a:t>
            </a:r>
            <a:r>
              <a:rPr lang="pl-PL" sz="3200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/>
              <a:t>W architekturze, żeby projektować  i konstruować budowle, tak aby były jak najbardziej bezpieczne</a:t>
            </a:r>
          </a:p>
          <a:p>
            <a:pPr>
              <a:buNone/>
            </a:pPr>
            <a:r>
              <a:rPr lang="pl-PL" sz="2400" dirty="0" smtClean="0"/>
              <a:t>     i funkcjonalne.</a:t>
            </a:r>
          </a:p>
          <a:p>
            <a:pPr>
              <a:buFont typeface="Wingdings" pitchFamily="2" charset="2"/>
              <a:buChar char="v"/>
            </a:pPr>
            <a:r>
              <a:rPr lang="pl-PL" sz="2400" dirty="0" smtClean="0"/>
              <a:t>W budownictwie do liczenia ilości potrzebnych materiałów.</a:t>
            </a:r>
            <a:endParaRPr lang="pl-PL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293096"/>
            <a:ext cx="3934835" cy="228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Architektura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872628"/>
            <a:ext cx="3166611" cy="26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628800"/>
            <a:ext cx="3613943" cy="240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861048"/>
            <a:ext cx="307630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Budownictwo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356992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16832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924944"/>
            <a:ext cx="20288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509120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Gdzie i jak wykorzystujemy matematykę w życiu codziennym?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endParaRPr lang="pl-PL" sz="5100" b="1" i="1" dirty="0" smtClean="0"/>
          </a:p>
          <a:p>
            <a:pPr>
              <a:buFont typeface="Wingdings" pitchFamily="2" charset="2"/>
              <a:buChar char="v"/>
            </a:pPr>
            <a:r>
              <a:rPr lang="pl-PL" sz="5100" dirty="0" smtClean="0"/>
              <a:t>W sklepie, gdy musimy policzyć ile zapłacimy.</a:t>
            </a:r>
          </a:p>
          <a:p>
            <a:pPr>
              <a:buFont typeface="Wingdings" pitchFamily="2" charset="2"/>
              <a:buChar char="v"/>
            </a:pPr>
            <a:r>
              <a:rPr lang="pl-PL" sz="5100" dirty="0" smtClean="0"/>
              <a:t>W samochodzie, gdy chcemy policzyć na ile kilometrów wystarczy nam paliwa.</a:t>
            </a:r>
          </a:p>
          <a:p>
            <a:pPr>
              <a:buFont typeface="Wingdings" pitchFamily="2" charset="2"/>
              <a:buChar char="v"/>
            </a:pPr>
            <a:r>
              <a:rPr lang="pl-PL" sz="5100" dirty="0" smtClean="0"/>
              <a:t>W szkole, kiedy liczymy swoją średnią ocen.</a:t>
            </a:r>
          </a:p>
          <a:p>
            <a:pPr>
              <a:buFont typeface="Wingdings" pitchFamily="2" charset="2"/>
              <a:buChar char="v"/>
            </a:pPr>
            <a:r>
              <a:rPr lang="pl-PL" sz="5100" dirty="0" smtClean="0"/>
              <a:t>Na budowie, gdy trzeba obliczyć czy dźwig może podnieść  dany ciężar</a:t>
            </a:r>
          </a:p>
          <a:p>
            <a:pPr>
              <a:buFont typeface="Wingdings" pitchFamily="2" charset="2"/>
              <a:buChar char="v"/>
            </a:pPr>
            <a:r>
              <a:rPr lang="pl-PL" sz="5100" dirty="0" smtClean="0"/>
              <a:t>Na wadze, kiedy chcemy obliczyć współczynnik BMI.</a:t>
            </a:r>
          </a:p>
          <a:p>
            <a:pPr>
              <a:buFont typeface="Wingdings" pitchFamily="2" charset="2"/>
              <a:buChar char="v"/>
            </a:pPr>
            <a:r>
              <a:rPr lang="pl-PL" sz="5100" dirty="0" smtClean="0"/>
              <a:t>W kuchni, przy przygotowywaniu potraw, żeby policzyć ile potrzeba danego składnika i na ile osób to wystarczy.</a:t>
            </a:r>
          </a:p>
          <a:p>
            <a:pPr>
              <a:buFont typeface="Wingdings" pitchFamily="2" charset="2"/>
              <a:buChar char="v"/>
            </a:pPr>
            <a:r>
              <a:rPr lang="pl-PL" sz="5100" dirty="0" smtClean="0"/>
              <a:t>W gabinecie lekarskim, kiedy lekarz musi policzyć ile leku dać pacjentowi.</a:t>
            </a:r>
          </a:p>
          <a:p>
            <a:pPr>
              <a:buFont typeface="Wingdings" pitchFamily="2" charset="2"/>
              <a:buChar char="v"/>
            </a:pPr>
            <a:r>
              <a:rPr lang="pl-PL" sz="5100" dirty="0" smtClean="0"/>
              <a:t>W firmie, gdy szef musi obliczyć jaką pensję ma wypłacić pracownikowi za wykonaną pracę.</a:t>
            </a:r>
          </a:p>
          <a:p>
            <a:pPr>
              <a:buFont typeface="Wingdings" pitchFamily="2" charset="2"/>
              <a:buChar char="v"/>
            </a:pPr>
            <a:endParaRPr lang="pl-PL" sz="5100" dirty="0" smtClean="0"/>
          </a:p>
          <a:p>
            <a:pPr>
              <a:buFont typeface="Wingdings" pitchFamily="2" charset="2"/>
              <a:buChar char="v"/>
            </a:pPr>
            <a:endParaRPr lang="pl-PL" sz="5100" dirty="0" smtClean="0"/>
          </a:p>
          <a:p>
            <a:pPr>
              <a:buFont typeface="Wingdings" pitchFamily="2" charset="2"/>
              <a:buChar char="v"/>
            </a:pPr>
            <a:endParaRPr lang="pl-PL" sz="5100" dirty="0" smtClean="0"/>
          </a:p>
          <a:p>
            <a:pPr>
              <a:buFont typeface="Wingdings" pitchFamily="2" charset="2"/>
              <a:buChar char="v"/>
            </a:pPr>
            <a:endParaRPr lang="pl-PL" sz="5100" dirty="0" smtClean="0"/>
          </a:p>
          <a:p>
            <a:pPr>
              <a:buFont typeface="Wingdings" pitchFamily="2" charset="2"/>
              <a:buChar char="v"/>
            </a:pPr>
            <a:endParaRPr lang="pl-PL" sz="3100" dirty="0" smtClean="0"/>
          </a:p>
          <a:p>
            <a:pPr>
              <a:buFont typeface="Wingdings" pitchFamily="2" charset="2"/>
              <a:buChar char="v"/>
            </a:pPr>
            <a:endParaRPr lang="pl-PL" sz="3100" dirty="0" smtClean="0"/>
          </a:p>
          <a:p>
            <a:pPr>
              <a:buNone/>
            </a:pPr>
            <a:endParaRPr lang="pl-PL" sz="2400" dirty="0" smtClean="0"/>
          </a:p>
          <a:p>
            <a:pPr>
              <a:buFont typeface="Wingdings" pitchFamily="2" charset="2"/>
              <a:buChar char="v"/>
            </a:pPr>
            <a:endParaRPr lang="pl-PL" sz="2400" dirty="0" smtClean="0"/>
          </a:p>
          <a:p>
            <a:pPr>
              <a:buFont typeface="Wingdings" pitchFamily="2" charset="2"/>
              <a:buChar char="v"/>
            </a:pPr>
            <a:endParaRPr lang="pl-PL" sz="2400" dirty="0" smtClean="0"/>
          </a:p>
          <a:p>
            <a:pPr>
              <a:buNone/>
            </a:pPr>
            <a:endParaRPr lang="pl-PL" sz="2000" b="1" i="1" dirty="0" smtClean="0"/>
          </a:p>
          <a:p>
            <a:pPr>
              <a:buFont typeface="Wingdings" pitchFamily="2" charset="2"/>
              <a:buChar char="v"/>
            </a:pPr>
            <a:endParaRPr lang="pl-PL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Sklep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3240360" cy="24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073998"/>
            <a:ext cx="2808312" cy="238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3" y="3140969"/>
            <a:ext cx="346083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Samochód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3968441" cy="194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196752"/>
            <a:ext cx="2114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005064"/>
            <a:ext cx="3096344" cy="241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Szkoła</a:t>
            </a:r>
            <a:endParaRPr lang="pl-PL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24744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77072"/>
            <a:ext cx="3312368" cy="220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4762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1147</TotalTime>
  <Words>213</Words>
  <Application>Microsoft Office PowerPoint</Application>
  <PresentationFormat>On-screen Show (4:3)</PresentationFormat>
  <Paragraphs>49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Przepływ</vt:lpstr>
      <vt:lpstr>Czy matematyka jest potrzebna w  życiu codziennym?</vt:lpstr>
      <vt:lpstr>Wasze zdanie Czy matematyka jest potrzebna w życiu?</vt:lpstr>
      <vt:lpstr>Gdzie i jak wykorzystujemy matematykę w życiu codziennym?</vt:lpstr>
      <vt:lpstr>Architektura</vt:lpstr>
      <vt:lpstr>Budownictwo</vt:lpstr>
      <vt:lpstr>Gdzie i jak wykorzystujemy matematykę w życiu codziennym?</vt:lpstr>
      <vt:lpstr>Sklep</vt:lpstr>
      <vt:lpstr>Samochód</vt:lpstr>
      <vt:lpstr>Szkoła</vt:lpstr>
      <vt:lpstr>Dźwig</vt:lpstr>
      <vt:lpstr>Waga</vt:lpstr>
      <vt:lpstr>Lekarz</vt:lpstr>
      <vt:lpstr>Potrawa </vt:lpstr>
      <vt:lpstr>Wypłata</vt:lpstr>
      <vt:lpstr>Zad 1</vt:lpstr>
      <vt:lpstr>Zad 2</vt:lpstr>
      <vt:lpstr>Dziękuję za Uwagę!!!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 matematyka jest potrzebna w  życiu?</dc:title>
  <dc:creator>DOROTA</dc:creator>
  <cp:lastModifiedBy> </cp:lastModifiedBy>
  <cp:revision>69</cp:revision>
  <dcterms:created xsi:type="dcterms:W3CDTF">2013-05-09T16:36:12Z</dcterms:created>
  <dcterms:modified xsi:type="dcterms:W3CDTF">2013-06-11T11:13:32Z</dcterms:modified>
</cp:coreProperties>
</file>