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8" r:id="rId3"/>
    <p:sldId id="257" r:id="rId4"/>
    <p:sldId id="259" r:id="rId5"/>
    <p:sldId id="258" r:id="rId6"/>
    <p:sldId id="260" r:id="rId7"/>
    <p:sldId id="261" r:id="rId8"/>
    <p:sldId id="262" r:id="rId9"/>
    <p:sldId id="266" r:id="rId10"/>
    <p:sldId id="263" r:id="rId11"/>
    <p:sldId id="264" r:id="rId12"/>
    <p:sldId id="265" r:id="rId13"/>
    <p:sldId id="267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4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743B-02B8-4243-98D8-717E29279B50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C9E1-0E2F-42FF-A3DF-AFD9CAF6DA7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743B-02B8-4243-98D8-717E29279B50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C9E1-0E2F-42FF-A3DF-AFD9CAF6DA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743B-02B8-4243-98D8-717E29279B50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C9E1-0E2F-42FF-A3DF-AFD9CAF6DA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743B-02B8-4243-98D8-717E29279B50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C9E1-0E2F-42FF-A3DF-AFD9CAF6DA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743B-02B8-4243-98D8-717E29279B50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250C9E1-0E2F-42FF-A3DF-AFD9CAF6DA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743B-02B8-4243-98D8-717E29279B50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C9E1-0E2F-42FF-A3DF-AFD9CAF6DA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743B-02B8-4243-98D8-717E29279B50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C9E1-0E2F-42FF-A3DF-AFD9CAF6DA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743B-02B8-4243-98D8-717E29279B50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C9E1-0E2F-42FF-A3DF-AFD9CAF6DA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743B-02B8-4243-98D8-717E29279B50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C9E1-0E2F-42FF-A3DF-AFD9CAF6DA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743B-02B8-4243-98D8-717E29279B50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C9E1-0E2F-42FF-A3DF-AFD9CAF6DA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3743B-02B8-4243-98D8-717E29279B50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C9E1-0E2F-42FF-A3DF-AFD9CAF6DA7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333743B-02B8-4243-98D8-717E29279B50}" type="datetimeFigureOut">
              <a:rPr lang="pl-PL" smtClean="0"/>
              <a:pPr/>
              <a:t>2013-03-27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250C9E1-0E2F-42FF-A3DF-AFD9CAF6DA7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4293096"/>
            <a:ext cx="8229600" cy="1828800"/>
          </a:xfrm>
        </p:spPr>
        <p:txBody>
          <a:bodyPr/>
          <a:lstStyle/>
          <a:p>
            <a:r>
              <a:rPr lang="pl-PL" dirty="0" err="1" smtClean="0"/>
              <a:t>Backstreet</a:t>
            </a:r>
            <a:r>
              <a:rPr lang="pl-PL" dirty="0" smtClean="0"/>
              <a:t> </a:t>
            </a:r>
            <a:r>
              <a:rPr lang="pl-PL" dirty="0" err="1" smtClean="0"/>
              <a:t>Boys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86018" name="Picture 2" descr="http://25.media.tumblr.com/a9b5e3c1081f9427881834803fdb195c/tumblr_mhem7k3iTV1rwft1bo1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32656"/>
            <a:ext cx="7276356" cy="48509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Znów razem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2000" dirty="0" smtClean="0"/>
              <a:t>5 października 2009 roku do sklepów, trafił album „</a:t>
            </a:r>
            <a:r>
              <a:rPr lang="pl-PL" sz="2000" dirty="0" err="1" smtClean="0">
                <a:solidFill>
                  <a:srgbClr val="FF0000"/>
                </a:solidFill>
              </a:rPr>
              <a:t>This</a:t>
            </a:r>
            <a:r>
              <a:rPr lang="pl-PL" sz="2000" dirty="0" smtClean="0">
                <a:solidFill>
                  <a:srgbClr val="FF0000"/>
                </a:solidFill>
              </a:rPr>
              <a:t> </a:t>
            </a:r>
            <a:r>
              <a:rPr lang="pl-PL" sz="2000" dirty="0" err="1" smtClean="0">
                <a:solidFill>
                  <a:srgbClr val="FF0000"/>
                </a:solidFill>
              </a:rPr>
              <a:t>is</a:t>
            </a:r>
            <a:r>
              <a:rPr lang="pl-PL" sz="2000" dirty="0" smtClean="0">
                <a:solidFill>
                  <a:srgbClr val="FF0000"/>
                </a:solidFill>
              </a:rPr>
              <a:t> </a:t>
            </a:r>
            <a:r>
              <a:rPr lang="pl-PL" sz="2000" dirty="0" err="1" smtClean="0">
                <a:solidFill>
                  <a:srgbClr val="FF0000"/>
                </a:solidFill>
              </a:rPr>
              <a:t>Us</a:t>
            </a:r>
            <a:r>
              <a:rPr lang="pl-PL" sz="2000" dirty="0" smtClean="0"/>
              <a:t>”, który okazał się lepszym do dwóch poprzednich i zajął drugie miejsce na liście Billboard 200.</a:t>
            </a:r>
          </a:p>
          <a:p>
            <a:pPr>
              <a:buNone/>
            </a:pPr>
            <a:endParaRPr lang="pl-PL" sz="2000" dirty="0" smtClean="0"/>
          </a:p>
          <a:p>
            <a:pPr>
              <a:buNone/>
            </a:pPr>
            <a:r>
              <a:rPr lang="pl-PL" sz="2000" dirty="0" smtClean="0"/>
              <a:t>	W maju 2010 roku grupa ogłosiła swoją wspólną trasę koncertową z zespołem New Kids on the Block, grając pod nazwą „NKOTBSB”. Trasa koncertowa trwała do lipca, 2012 roku. Na koncercie w Londynie, 29 kwietnia 2012 roku </a:t>
            </a:r>
            <a:r>
              <a:rPr lang="pl-PL" sz="2000" dirty="0" err="1" smtClean="0"/>
              <a:t>Keith</a:t>
            </a:r>
            <a:r>
              <a:rPr lang="pl-PL" sz="2000" dirty="0" smtClean="0"/>
              <a:t> Richardson oficjalnie ogłosił swój powrót do zespołu.</a:t>
            </a:r>
            <a:endParaRPr lang="pl-P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nkotbsb.com/clients/nkotbsb/img/downloads/wallpaper-2/nkotbsb-2-1280x9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352928" cy="6264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Okrągła rocznica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484784"/>
            <a:ext cx="8229600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dirty="0" smtClean="0"/>
              <a:t>	</a:t>
            </a:r>
            <a:r>
              <a:rPr lang="pl-PL" sz="2000" dirty="0"/>
              <a:t>20 kwietnia 2013 </a:t>
            </a:r>
            <a:r>
              <a:rPr lang="pl-PL" sz="2000" dirty="0" smtClean="0"/>
              <a:t>roku The </a:t>
            </a:r>
            <a:r>
              <a:rPr lang="pl-PL" sz="2000" dirty="0" err="1" smtClean="0"/>
              <a:t>Backstreet</a:t>
            </a:r>
            <a:r>
              <a:rPr lang="pl-PL" sz="2000" dirty="0" smtClean="0"/>
              <a:t> </a:t>
            </a:r>
            <a:r>
              <a:rPr lang="pl-PL" sz="2000" dirty="0" err="1" smtClean="0"/>
              <a:t>Boys</a:t>
            </a:r>
            <a:r>
              <a:rPr lang="pl-PL" sz="2000" dirty="0" smtClean="0"/>
              <a:t> będzie obchodzić 20 rocznicę istnienia, świętując ją nowym album, oraz trasą koncertową, która zaczyna się w maju 2013 roku. Dodatkowo zespół kręci film dokumentalny, która ma mieć premierę w 2014 roku. Grupa ma również dostać swoją gwiazdę na the Hollywood Walk of </a:t>
            </a:r>
            <a:r>
              <a:rPr lang="pl-PL" sz="2000" dirty="0" err="1" smtClean="0"/>
              <a:t>Fame</a:t>
            </a:r>
            <a:r>
              <a:rPr lang="pl-PL" sz="2000" dirty="0" smtClean="0"/>
              <a:t>, dwa dni po rocznicy. </a:t>
            </a:r>
            <a:endParaRPr lang="pl-PL" sz="2000" dirty="0"/>
          </a:p>
        </p:txBody>
      </p:sp>
      <p:pic>
        <p:nvPicPr>
          <p:cNvPr id="98308" name="Picture 4" descr="http://miamibeachadvisor.com/wp-content/uploads/backstreet-boys-tick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645024"/>
            <a:ext cx="5715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livelovelotis.files.wordpress.com/2012/08/backstreet-boys-n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8371334" cy="58618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Członkowie zespołu: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4000" dirty="0" smtClean="0"/>
              <a:t>Alexander „AJ” </a:t>
            </a:r>
            <a:r>
              <a:rPr lang="pl-PL" sz="4000" dirty="0" err="1" smtClean="0"/>
              <a:t>McLean</a:t>
            </a:r>
            <a:endParaRPr lang="pl-PL" sz="4000" dirty="0" smtClean="0"/>
          </a:p>
          <a:p>
            <a:pPr>
              <a:buNone/>
            </a:pPr>
            <a:r>
              <a:rPr lang="pl-PL" sz="4000" dirty="0" smtClean="0"/>
              <a:t>Brian „</a:t>
            </a:r>
            <a:r>
              <a:rPr lang="pl-PL" sz="4000" dirty="0" err="1" smtClean="0"/>
              <a:t>B-Rock</a:t>
            </a:r>
            <a:r>
              <a:rPr lang="pl-PL" sz="4000" dirty="0" smtClean="0"/>
              <a:t>” </a:t>
            </a:r>
            <a:r>
              <a:rPr lang="pl-PL" sz="4000" dirty="0" err="1" smtClean="0"/>
              <a:t>Littrell</a:t>
            </a:r>
            <a:endParaRPr lang="pl-PL" sz="4000" dirty="0" smtClean="0"/>
          </a:p>
          <a:p>
            <a:pPr>
              <a:buNone/>
            </a:pPr>
            <a:r>
              <a:rPr lang="pl-PL" sz="4000" dirty="0" smtClean="0"/>
              <a:t>Howard „</a:t>
            </a:r>
            <a:r>
              <a:rPr lang="pl-PL" sz="4000" dirty="0" err="1" smtClean="0"/>
              <a:t>Howie</a:t>
            </a:r>
            <a:r>
              <a:rPr lang="pl-PL" sz="4000" dirty="0" smtClean="0"/>
              <a:t> D” </a:t>
            </a:r>
            <a:r>
              <a:rPr lang="pl-PL" sz="4000" dirty="0" err="1" smtClean="0"/>
              <a:t>Dorough</a:t>
            </a:r>
            <a:endParaRPr lang="pl-PL" sz="4000" dirty="0" smtClean="0"/>
          </a:p>
          <a:p>
            <a:pPr>
              <a:buNone/>
            </a:pPr>
            <a:r>
              <a:rPr lang="pl-PL" sz="4000" dirty="0" err="1" smtClean="0"/>
              <a:t>Nickolas</a:t>
            </a:r>
            <a:r>
              <a:rPr lang="pl-PL" sz="4000" dirty="0" smtClean="0"/>
              <a:t> „Nick” Carter</a:t>
            </a:r>
          </a:p>
          <a:p>
            <a:pPr>
              <a:buNone/>
            </a:pPr>
            <a:r>
              <a:rPr lang="pl-PL" sz="4000" dirty="0" smtClean="0"/>
              <a:t>Kevin „</a:t>
            </a:r>
            <a:r>
              <a:rPr lang="pl-PL" sz="4000" dirty="0" err="1" smtClean="0"/>
              <a:t>Kev</a:t>
            </a:r>
            <a:r>
              <a:rPr lang="pl-PL" sz="4000" dirty="0" smtClean="0"/>
              <a:t>” Richardson</a:t>
            </a:r>
            <a:endParaRPr lang="pl-PL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to się zaczęło?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l-PL" dirty="0" smtClean="0">
                <a:latin typeface="Comic Sans MS" pitchFamily="66" charset="0"/>
              </a:rPr>
              <a:t>	</a:t>
            </a:r>
            <a:r>
              <a:rPr lang="pl-PL" sz="3500" dirty="0" smtClean="0"/>
              <a:t>Kiedy </a:t>
            </a:r>
            <a:r>
              <a:rPr lang="pl-PL" sz="3500" b="1" dirty="0" smtClean="0">
                <a:solidFill>
                  <a:srgbClr val="FF0000"/>
                </a:solidFill>
              </a:rPr>
              <a:t>AJ</a:t>
            </a:r>
            <a:r>
              <a:rPr lang="pl-PL" sz="3500" dirty="0" smtClean="0"/>
              <a:t> miał 14 lat poznał </a:t>
            </a:r>
            <a:r>
              <a:rPr lang="pl-PL" sz="3500" b="1" dirty="0" err="1" smtClean="0">
                <a:solidFill>
                  <a:srgbClr val="FF0000"/>
                </a:solidFill>
              </a:rPr>
              <a:t>Howiego</a:t>
            </a:r>
            <a:r>
              <a:rPr lang="pl-PL" sz="3500" dirty="0" smtClean="0"/>
              <a:t> podczas konkursu młodych talentów. Szybko się zaprzyjaźnili i nawet brali razem udział w lekcjach śpiewu. </a:t>
            </a:r>
            <a:br>
              <a:rPr lang="pl-PL" sz="3500" dirty="0" smtClean="0"/>
            </a:br>
            <a:r>
              <a:rPr lang="pl-PL" sz="3500" dirty="0" smtClean="0"/>
              <a:t>W 1992r. , na jednym z przesłuchań poznali </a:t>
            </a:r>
            <a:r>
              <a:rPr lang="pl-PL" sz="3500" b="1" dirty="0" smtClean="0">
                <a:solidFill>
                  <a:srgbClr val="FF0000"/>
                </a:solidFill>
              </a:rPr>
              <a:t>Nick</a:t>
            </a:r>
            <a:r>
              <a:rPr lang="pl-PL" sz="3500" dirty="0" smtClean="0">
                <a:solidFill>
                  <a:srgbClr val="FF0000"/>
                </a:solidFill>
              </a:rPr>
              <a:t>a</a:t>
            </a:r>
            <a:r>
              <a:rPr lang="pl-PL" sz="3500" dirty="0" smtClean="0"/>
              <a:t> i postanowili założyć zespół. W prasie znaleźli ogłoszenie producenta </a:t>
            </a:r>
            <a:r>
              <a:rPr lang="pl-PL" sz="3500" dirty="0" smtClean="0"/>
              <a:t>płytowego </a:t>
            </a:r>
            <a:r>
              <a:rPr lang="pl-PL" sz="3500" dirty="0" err="1" smtClean="0"/>
              <a:t>Lou</a:t>
            </a:r>
            <a:r>
              <a:rPr lang="pl-PL" sz="3500" dirty="0" smtClean="0"/>
              <a:t> </a:t>
            </a:r>
            <a:r>
              <a:rPr lang="pl-PL" sz="3500" dirty="0" err="1" smtClean="0"/>
              <a:t>Pearlmanie’a</a:t>
            </a:r>
            <a:r>
              <a:rPr lang="pl-PL" sz="3500" dirty="0" smtClean="0"/>
              <a:t>, </a:t>
            </a:r>
            <a:r>
              <a:rPr lang="pl-PL" sz="3500" dirty="0" smtClean="0"/>
              <a:t>który </a:t>
            </a:r>
            <a:r>
              <a:rPr lang="pl-PL" sz="3500" dirty="0" smtClean="0"/>
              <a:t>poszukiwał utalentowanych </a:t>
            </a:r>
            <a:r>
              <a:rPr lang="pl-PL" sz="3500" dirty="0" smtClean="0"/>
              <a:t>chłopców. </a:t>
            </a:r>
          </a:p>
          <a:p>
            <a:pPr>
              <a:buNone/>
            </a:pPr>
            <a:r>
              <a:rPr lang="pl-PL" sz="3500" dirty="0"/>
              <a:t>	</a:t>
            </a:r>
            <a:r>
              <a:rPr lang="pl-PL" sz="3500" b="1" dirty="0" smtClean="0">
                <a:solidFill>
                  <a:srgbClr val="FF0000"/>
                </a:solidFill>
              </a:rPr>
              <a:t>Kevin</a:t>
            </a:r>
            <a:r>
              <a:rPr lang="pl-PL" sz="3500" dirty="0" smtClean="0"/>
              <a:t>, który w poszukiwaniu lepszych szans rozwoju przeniósł się z Kentucky na </a:t>
            </a:r>
            <a:r>
              <a:rPr lang="pl-PL" sz="3500" dirty="0" smtClean="0"/>
              <a:t>Florydę, </a:t>
            </a:r>
            <a:r>
              <a:rPr lang="pl-PL" sz="3500" dirty="0" smtClean="0"/>
              <a:t>pracował początkowo w Disneylandzie. </a:t>
            </a:r>
            <a:br>
              <a:rPr lang="pl-PL" sz="3500" dirty="0" smtClean="0"/>
            </a:br>
            <a:r>
              <a:rPr lang="pl-PL" sz="3500" dirty="0" smtClean="0"/>
              <a:t>W Orlando usłyszał o </a:t>
            </a:r>
            <a:r>
              <a:rPr lang="pl-PL" sz="3500" dirty="0" err="1" smtClean="0"/>
              <a:t>Lou</a:t>
            </a:r>
            <a:r>
              <a:rPr lang="pl-PL" sz="3500" dirty="0" smtClean="0"/>
              <a:t> </a:t>
            </a:r>
            <a:r>
              <a:rPr lang="pl-PL" sz="3500" dirty="0" err="1" smtClean="0"/>
              <a:t>Pearlmanie</a:t>
            </a:r>
            <a:r>
              <a:rPr lang="pl-PL" sz="3500" dirty="0" smtClean="0"/>
              <a:t> i udał się na przesłuchanie. W ten sposób poznał AJ-a, </a:t>
            </a:r>
            <a:r>
              <a:rPr lang="pl-PL" sz="3500" dirty="0" err="1" smtClean="0"/>
              <a:t>Howiego</a:t>
            </a:r>
            <a:r>
              <a:rPr lang="pl-PL" sz="3500" dirty="0" smtClean="0"/>
              <a:t> i Nicka. </a:t>
            </a:r>
            <a:br>
              <a:rPr lang="pl-PL" sz="3500" dirty="0" smtClean="0"/>
            </a:br>
            <a:r>
              <a:rPr lang="pl-PL" sz="3500" dirty="0" smtClean="0"/>
              <a:t>Do kompletu brakowało piątej osoby. </a:t>
            </a:r>
          </a:p>
          <a:p>
            <a:pPr>
              <a:buNone/>
            </a:pPr>
            <a:r>
              <a:rPr lang="pl-PL" sz="3500" dirty="0"/>
              <a:t>	</a:t>
            </a:r>
            <a:r>
              <a:rPr lang="pl-PL" sz="3500" dirty="0" smtClean="0"/>
              <a:t>W kwietniu 1993 r. </a:t>
            </a:r>
            <a:r>
              <a:rPr lang="pl-PL" sz="3500" b="1" dirty="0" smtClean="0">
                <a:solidFill>
                  <a:srgbClr val="FF0000"/>
                </a:solidFill>
              </a:rPr>
              <a:t>Brian</a:t>
            </a:r>
            <a:r>
              <a:rPr lang="pl-PL" sz="3500" dirty="0" smtClean="0"/>
              <a:t> został wyrwany z lekcji i poproszony do sekretariatu. Dzwonił jego kuzyn - Kevin z pytaniem, czy chciałby się przyłączyć do zespołu. Po próbie w Orlando Brian został przyjęty. </a:t>
            </a:r>
          </a:p>
          <a:p>
            <a:pPr>
              <a:buNone/>
            </a:pPr>
            <a:r>
              <a:rPr lang="pl-PL" sz="3500" dirty="0"/>
              <a:t>	</a:t>
            </a:r>
            <a:r>
              <a:rPr lang="pl-PL" sz="3500" dirty="0" smtClean="0"/>
              <a:t>W ten sposób narodzili się </a:t>
            </a:r>
            <a:r>
              <a:rPr lang="pl-PL" sz="3500" dirty="0" err="1" smtClean="0"/>
              <a:t>Backstreet</a:t>
            </a:r>
            <a:r>
              <a:rPr lang="pl-PL" sz="3500" dirty="0" smtClean="0"/>
              <a:t> </a:t>
            </a:r>
            <a:r>
              <a:rPr lang="pl-PL" sz="3500" dirty="0" err="1" smtClean="0"/>
              <a:t>Boys</a:t>
            </a:r>
            <a:r>
              <a:rPr lang="pl-PL" sz="3500" dirty="0" smtClean="0"/>
              <a:t>, a było to 20 kwietnia 1993r.</a:t>
            </a:r>
            <a:br>
              <a:rPr lang="pl-PL" sz="3500" dirty="0" smtClean="0"/>
            </a:br>
            <a:endParaRPr lang="pl-PL" sz="3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://queendelafresh.files.wordpress.com/2012/08/backstreet20boys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776864" cy="58326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Początki na rynku muzycznym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6600" dirty="0" smtClean="0"/>
              <a:t>Pierwszym utworem wykonywanym przez chłopaków było „</a:t>
            </a:r>
            <a:r>
              <a:rPr lang="pl-PL" sz="6600" dirty="0" err="1" smtClean="0">
                <a:solidFill>
                  <a:srgbClr val="FF0000"/>
                </a:solidFill>
              </a:rPr>
              <a:t>Lover</a:t>
            </a:r>
            <a:r>
              <a:rPr lang="pl-PL" sz="6600" dirty="0" smtClean="0">
                <a:solidFill>
                  <a:srgbClr val="FF0000"/>
                </a:solidFill>
              </a:rPr>
              <a:t> Boy</a:t>
            </a:r>
            <a:r>
              <a:rPr lang="pl-PL" sz="6600" dirty="0" smtClean="0"/>
              <a:t>”. </a:t>
            </a:r>
            <a:br>
              <a:rPr lang="pl-PL" sz="6600" dirty="0" smtClean="0"/>
            </a:br>
            <a:r>
              <a:rPr lang="pl-PL" sz="6600" dirty="0" smtClean="0"/>
              <a:t>Piosenkę skomponował Bob </a:t>
            </a:r>
            <a:r>
              <a:rPr lang="pl-PL" sz="6600" dirty="0" err="1" smtClean="0"/>
              <a:t>Curian</a:t>
            </a:r>
            <a:r>
              <a:rPr lang="pl-PL" sz="6600" dirty="0" smtClean="0"/>
              <a:t>, ale niestety nie odniosła ona sukcesu.</a:t>
            </a:r>
            <a:br>
              <a:rPr lang="pl-PL" sz="6600" dirty="0" smtClean="0"/>
            </a:br>
            <a:r>
              <a:rPr lang="pl-PL" sz="6600" dirty="0" smtClean="0"/>
              <a:t>Dopiero współpraca z producentem Johnny </a:t>
            </a:r>
            <a:r>
              <a:rPr lang="pl-PL" sz="6600" dirty="0" err="1" smtClean="0"/>
              <a:t>Wright’em</a:t>
            </a:r>
            <a:r>
              <a:rPr lang="pl-PL" sz="6600" dirty="0" smtClean="0"/>
              <a:t> zaowocowała w utwory, które trafiły w gusta słuchaczy.</a:t>
            </a:r>
            <a:br>
              <a:rPr lang="pl-PL" sz="6600" dirty="0" smtClean="0"/>
            </a:br>
            <a:r>
              <a:rPr lang="pl-PL" sz="6600" dirty="0" smtClean="0"/>
              <a:t>Utwór "</a:t>
            </a:r>
            <a:r>
              <a:rPr lang="pl-PL" sz="6600" dirty="0" err="1" smtClean="0">
                <a:solidFill>
                  <a:srgbClr val="FF0000"/>
                </a:solidFill>
              </a:rPr>
              <a:t>We've</a:t>
            </a:r>
            <a:r>
              <a:rPr lang="pl-PL" sz="6600" dirty="0" smtClean="0">
                <a:solidFill>
                  <a:srgbClr val="FF0000"/>
                </a:solidFill>
              </a:rPr>
              <a:t> Got </a:t>
            </a:r>
            <a:r>
              <a:rPr lang="pl-PL" sz="6600" dirty="0" err="1" smtClean="0">
                <a:solidFill>
                  <a:srgbClr val="FF0000"/>
                </a:solidFill>
              </a:rPr>
              <a:t>It</a:t>
            </a:r>
            <a:r>
              <a:rPr lang="pl-PL" sz="6600" dirty="0" smtClean="0">
                <a:solidFill>
                  <a:srgbClr val="FF0000"/>
                </a:solidFill>
              </a:rPr>
              <a:t> </a:t>
            </a:r>
            <a:r>
              <a:rPr lang="pl-PL" sz="6600" dirty="0" err="1" smtClean="0">
                <a:solidFill>
                  <a:srgbClr val="FF0000"/>
                </a:solidFill>
              </a:rPr>
              <a:t>Goin</a:t>
            </a:r>
            <a:r>
              <a:rPr lang="pl-PL" sz="6600" dirty="0" smtClean="0">
                <a:solidFill>
                  <a:srgbClr val="FF0000"/>
                </a:solidFill>
              </a:rPr>
              <a:t>' On</a:t>
            </a:r>
            <a:r>
              <a:rPr lang="pl-PL" sz="6600" dirty="0" smtClean="0"/>
              <a:t>" pochodzący z pierwszej płyty zespołu, od razu podbił europejski rynek muzyczny. Ale niestety w Stanach chłopcy byli nadal niedoceniani. </a:t>
            </a:r>
            <a:br>
              <a:rPr lang="pl-PL" sz="6600" dirty="0" smtClean="0"/>
            </a:br>
            <a:r>
              <a:rPr lang="pl-PL" sz="6600" dirty="0" smtClean="0"/>
              <a:t>To jednak nie zniechęciło piosenkarzy, wręcz przeciwnie. Postanowili na początku skupić się na promowaniu płyty i swojego talentu w Europie.</a:t>
            </a:r>
            <a:br>
              <a:rPr lang="pl-PL" sz="6600" dirty="0" smtClean="0"/>
            </a:br>
            <a:r>
              <a:rPr lang="pl-PL" sz="6600" dirty="0" smtClean="0"/>
              <a:t>Wydawali jeden singiel po drugim - "</a:t>
            </a:r>
            <a:r>
              <a:rPr lang="pl-PL" sz="6600" dirty="0" err="1" smtClean="0">
                <a:solidFill>
                  <a:srgbClr val="FF0000"/>
                </a:solidFill>
              </a:rPr>
              <a:t>I'll</a:t>
            </a:r>
            <a:r>
              <a:rPr lang="pl-PL" sz="6600" dirty="0" smtClean="0">
                <a:solidFill>
                  <a:srgbClr val="FF0000"/>
                </a:solidFill>
              </a:rPr>
              <a:t> </a:t>
            </a:r>
            <a:r>
              <a:rPr lang="pl-PL" sz="6600" dirty="0" err="1" smtClean="0">
                <a:solidFill>
                  <a:srgbClr val="FF0000"/>
                </a:solidFill>
              </a:rPr>
              <a:t>Never</a:t>
            </a:r>
            <a:r>
              <a:rPr lang="pl-PL" sz="6600" dirty="0" smtClean="0">
                <a:solidFill>
                  <a:srgbClr val="FF0000"/>
                </a:solidFill>
              </a:rPr>
              <a:t> Break </a:t>
            </a:r>
            <a:r>
              <a:rPr lang="pl-PL" sz="6600" dirty="0" err="1" smtClean="0">
                <a:solidFill>
                  <a:srgbClr val="FF0000"/>
                </a:solidFill>
              </a:rPr>
              <a:t>Your</a:t>
            </a:r>
            <a:r>
              <a:rPr lang="pl-PL" sz="6600" dirty="0" smtClean="0">
                <a:solidFill>
                  <a:srgbClr val="FF0000"/>
                </a:solidFill>
              </a:rPr>
              <a:t> </a:t>
            </a:r>
            <a:r>
              <a:rPr lang="pl-PL" sz="6600" dirty="0" err="1" smtClean="0">
                <a:solidFill>
                  <a:srgbClr val="FF0000"/>
                </a:solidFill>
              </a:rPr>
              <a:t>Heart</a:t>
            </a:r>
            <a:r>
              <a:rPr lang="pl-PL" sz="6600" dirty="0" smtClean="0"/>
              <a:t>", "</a:t>
            </a:r>
            <a:r>
              <a:rPr lang="pl-PL" sz="6600" dirty="0" smtClean="0">
                <a:solidFill>
                  <a:srgbClr val="FF0000"/>
                </a:solidFill>
              </a:rPr>
              <a:t>Get Down (</a:t>
            </a:r>
            <a:r>
              <a:rPr lang="pl-PL" sz="6600" dirty="0" err="1" smtClean="0">
                <a:solidFill>
                  <a:srgbClr val="FF0000"/>
                </a:solidFill>
              </a:rPr>
              <a:t>You're</a:t>
            </a:r>
            <a:r>
              <a:rPr lang="pl-PL" sz="6600" dirty="0" smtClean="0">
                <a:solidFill>
                  <a:srgbClr val="FF0000"/>
                </a:solidFill>
              </a:rPr>
              <a:t> </a:t>
            </a:r>
            <a:r>
              <a:rPr lang="pl-PL" sz="6600" dirty="0" err="1" smtClean="0">
                <a:solidFill>
                  <a:srgbClr val="FF0000"/>
                </a:solidFill>
              </a:rPr>
              <a:t>the</a:t>
            </a:r>
            <a:r>
              <a:rPr lang="pl-PL" sz="6600" dirty="0" smtClean="0">
                <a:solidFill>
                  <a:srgbClr val="FF0000"/>
                </a:solidFill>
              </a:rPr>
              <a:t> One for Me)</a:t>
            </a:r>
            <a:r>
              <a:rPr lang="pl-PL" sz="6600" dirty="0" smtClean="0"/>
              <a:t>", “</a:t>
            </a:r>
            <a:r>
              <a:rPr lang="pl-PL" sz="6600" dirty="0" err="1" smtClean="0">
                <a:solidFill>
                  <a:srgbClr val="FF0000"/>
                </a:solidFill>
              </a:rPr>
              <a:t>Quit</a:t>
            </a:r>
            <a:r>
              <a:rPr lang="pl-PL" sz="6600" dirty="0" smtClean="0">
                <a:solidFill>
                  <a:srgbClr val="FF0000"/>
                </a:solidFill>
              </a:rPr>
              <a:t> </a:t>
            </a:r>
            <a:r>
              <a:rPr lang="pl-PL" sz="6600" dirty="0" err="1" smtClean="0">
                <a:solidFill>
                  <a:srgbClr val="FF0000"/>
                </a:solidFill>
              </a:rPr>
              <a:t>Playing</a:t>
            </a:r>
            <a:r>
              <a:rPr lang="pl-PL" sz="6600" dirty="0" smtClean="0">
                <a:solidFill>
                  <a:srgbClr val="FF0000"/>
                </a:solidFill>
              </a:rPr>
              <a:t> </a:t>
            </a:r>
            <a:r>
              <a:rPr lang="pl-PL" sz="6600" dirty="0" err="1" smtClean="0">
                <a:solidFill>
                  <a:srgbClr val="FF0000"/>
                </a:solidFill>
              </a:rPr>
              <a:t>Games</a:t>
            </a:r>
            <a:r>
              <a:rPr lang="pl-PL" sz="6600" dirty="0" smtClean="0">
                <a:solidFill>
                  <a:srgbClr val="FF0000"/>
                </a:solidFill>
              </a:rPr>
              <a:t> (</a:t>
            </a:r>
            <a:r>
              <a:rPr lang="pl-PL" sz="6600" dirty="0" err="1" smtClean="0">
                <a:solidFill>
                  <a:srgbClr val="FF0000"/>
                </a:solidFill>
              </a:rPr>
              <a:t>With</a:t>
            </a:r>
            <a:r>
              <a:rPr lang="pl-PL" sz="6600" dirty="0" smtClean="0">
                <a:solidFill>
                  <a:srgbClr val="FF0000"/>
                </a:solidFill>
              </a:rPr>
              <a:t> My </a:t>
            </a:r>
            <a:r>
              <a:rPr lang="pl-PL" sz="6600" dirty="0" err="1" smtClean="0">
                <a:solidFill>
                  <a:srgbClr val="FF0000"/>
                </a:solidFill>
              </a:rPr>
              <a:t>Heart</a:t>
            </a:r>
            <a:r>
              <a:rPr lang="pl-PL" sz="6600" dirty="0" smtClean="0">
                <a:solidFill>
                  <a:srgbClr val="FF0000"/>
                </a:solidFill>
              </a:rPr>
              <a:t>)</a:t>
            </a:r>
            <a:r>
              <a:rPr lang="pl-PL" sz="6600" dirty="0" smtClean="0"/>
              <a:t>„.</a:t>
            </a:r>
            <a:br>
              <a:rPr lang="pl-PL" sz="6600" dirty="0" smtClean="0"/>
            </a:br>
            <a:r>
              <a:rPr lang="pl-PL" sz="6600" dirty="0" smtClean="0"/>
              <a:t>Na całym świecie płyta rozchodziła się jak ciepłe bułeczki – sprzedano ją w nakładzie 8 milionów </a:t>
            </a:r>
            <a:r>
              <a:rPr lang="pl-PL" sz="6600" dirty="0" smtClean="0"/>
              <a:t>egzemplarzy. Zyskała </a:t>
            </a:r>
            <a:r>
              <a:rPr lang="pl-PL" sz="6600" dirty="0" smtClean="0"/>
              <a:t>miano platyny i złota, aż w 38 krajach.</a:t>
            </a:r>
            <a:br>
              <a:rPr lang="pl-PL" sz="6600" dirty="0" smtClean="0"/>
            </a:br>
            <a:r>
              <a:rPr lang="pl-PL" sz="6600" dirty="0" smtClean="0"/>
              <a:t>Utwór “</a:t>
            </a:r>
            <a:r>
              <a:rPr lang="pl-PL" sz="6600" dirty="0" err="1" smtClean="0"/>
              <a:t>Quit</a:t>
            </a:r>
            <a:r>
              <a:rPr lang="pl-PL" sz="6600" dirty="0" smtClean="0"/>
              <a:t> </a:t>
            </a:r>
            <a:r>
              <a:rPr lang="pl-PL" sz="6600" dirty="0" err="1" smtClean="0"/>
              <a:t>Playing</a:t>
            </a:r>
            <a:r>
              <a:rPr lang="pl-PL" sz="6600" dirty="0" smtClean="0"/>
              <a:t> </a:t>
            </a:r>
            <a:r>
              <a:rPr lang="pl-PL" sz="6600" dirty="0" err="1" smtClean="0"/>
              <a:t>Games</a:t>
            </a:r>
            <a:r>
              <a:rPr lang="pl-PL" sz="6600" dirty="0" smtClean="0"/>
              <a:t> (</a:t>
            </a:r>
            <a:r>
              <a:rPr lang="pl-PL" sz="6600" dirty="0" err="1" smtClean="0"/>
              <a:t>With</a:t>
            </a:r>
            <a:r>
              <a:rPr lang="pl-PL" sz="6600" dirty="0" smtClean="0"/>
              <a:t> My </a:t>
            </a:r>
            <a:r>
              <a:rPr lang="pl-PL" sz="6600" dirty="0" err="1" smtClean="0"/>
              <a:t>Heart</a:t>
            </a:r>
            <a:r>
              <a:rPr lang="pl-PL" sz="6600" dirty="0" smtClean="0"/>
              <a:t>)” przyczynił się do sławy zespołu w ich rodzinnym kraju, zdobywając drugie miejsce na amerykańskiej liście Billboardu.</a:t>
            </a:r>
            <a:br>
              <a:rPr lang="pl-PL" sz="6600" dirty="0" smtClean="0"/>
            </a:br>
            <a:r>
              <a:rPr lang="pl-PL" sz="6600" dirty="0" smtClean="0"/>
              <a:t>To sprawiło, że chłopcy zdecydowali się na wydanie płyty w Stanach.</a:t>
            </a:r>
          </a:p>
          <a:p>
            <a:pPr>
              <a:buNone/>
            </a:pPr>
            <a:r>
              <a:rPr lang="pl-PL" sz="6600" dirty="0" smtClean="0"/>
              <a:t>	W maju 1998 w Kolonii BSB zagrali koncert „</a:t>
            </a:r>
            <a:r>
              <a:rPr lang="pl-PL" sz="6600" dirty="0" err="1" smtClean="0"/>
              <a:t>Unplougged</a:t>
            </a:r>
            <a:r>
              <a:rPr lang="pl-PL" sz="6600" dirty="0" smtClean="0"/>
              <a:t>”  . Artystom na scenie towarzyszył chór i zespół smyczkowy. Cały koncert odbył się w scenerii kameralnej.</a:t>
            </a:r>
          </a:p>
          <a:p>
            <a:pPr>
              <a:buNone/>
            </a:pPr>
            <a:endParaRPr lang="pl-PL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Sukces w Stanach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1700" dirty="0" smtClean="0"/>
              <a:t>W tym samym czasie, gdy drugi krążek zespołu na całym świecie znany był jako „</a:t>
            </a:r>
            <a:r>
              <a:rPr lang="pl-PL" sz="1700" dirty="0" err="1" smtClean="0">
                <a:solidFill>
                  <a:srgbClr val="FF0000"/>
                </a:solidFill>
              </a:rPr>
              <a:t>Backstreet's</a:t>
            </a:r>
            <a:r>
              <a:rPr lang="pl-PL" sz="1700" dirty="0" smtClean="0">
                <a:solidFill>
                  <a:srgbClr val="FF0000"/>
                </a:solidFill>
              </a:rPr>
              <a:t> Back</a:t>
            </a:r>
            <a:r>
              <a:rPr lang="pl-PL" sz="1700" dirty="0" smtClean="0"/>
              <a:t>" i zawierał on tylko nowe utwory, w Stanach pojawiła się płyta pod tytułem "</a:t>
            </a:r>
            <a:r>
              <a:rPr lang="pl-PL" sz="1700" dirty="0" err="1" smtClean="0">
                <a:solidFill>
                  <a:srgbClr val="FF0000"/>
                </a:solidFill>
              </a:rPr>
              <a:t>Backstreet</a:t>
            </a:r>
            <a:r>
              <a:rPr lang="pl-PL" sz="1700" dirty="0" smtClean="0">
                <a:solidFill>
                  <a:srgbClr val="FF0000"/>
                </a:solidFill>
              </a:rPr>
              <a:t> </a:t>
            </a:r>
            <a:r>
              <a:rPr lang="pl-PL" sz="1700" dirty="0" err="1" smtClean="0">
                <a:solidFill>
                  <a:srgbClr val="FF0000"/>
                </a:solidFill>
              </a:rPr>
              <a:t>Boys</a:t>
            </a:r>
            <a:r>
              <a:rPr lang="pl-PL" sz="1700" dirty="0" smtClean="0"/>
              <a:t>".</a:t>
            </a:r>
            <a:br>
              <a:rPr lang="pl-PL" sz="1700" dirty="0" smtClean="0"/>
            </a:br>
            <a:r>
              <a:rPr lang="pl-PL" sz="1700" dirty="0" smtClean="0"/>
              <a:t>Mimo tego, że płyta ta miała identyczną okładkę co „</a:t>
            </a:r>
            <a:r>
              <a:rPr lang="pl-PL" sz="1700" dirty="0" err="1" smtClean="0">
                <a:solidFill>
                  <a:srgbClr val="FF0000"/>
                </a:solidFill>
              </a:rPr>
              <a:t>Backstreet's</a:t>
            </a:r>
            <a:r>
              <a:rPr lang="pl-PL" sz="1700" dirty="0" smtClean="0">
                <a:solidFill>
                  <a:srgbClr val="FF0000"/>
                </a:solidFill>
              </a:rPr>
              <a:t> Back</a:t>
            </a:r>
            <a:r>
              <a:rPr lang="pl-PL" sz="1700" dirty="0" smtClean="0"/>
              <a:t>", to zawierała ona jednak nie wydane wcześniej w Stanach przeboje.</a:t>
            </a:r>
            <a:br>
              <a:rPr lang="pl-PL" sz="1700" dirty="0" smtClean="0"/>
            </a:br>
            <a:r>
              <a:rPr lang="pl-PL" sz="1700" dirty="0" smtClean="0"/>
              <a:t>Jedynym wspólnym utworem, który znalazł się na obu płytach, było "</a:t>
            </a:r>
            <a:r>
              <a:rPr lang="pl-PL" sz="1700" dirty="0" err="1" smtClean="0">
                <a:solidFill>
                  <a:srgbClr val="FF0000"/>
                </a:solidFill>
              </a:rPr>
              <a:t>Everybody</a:t>
            </a:r>
            <a:r>
              <a:rPr lang="pl-PL" sz="1700" dirty="0" smtClean="0">
                <a:solidFill>
                  <a:srgbClr val="FF0000"/>
                </a:solidFill>
              </a:rPr>
              <a:t> (</a:t>
            </a:r>
            <a:r>
              <a:rPr lang="pl-PL" sz="1700" dirty="0" err="1" smtClean="0">
                <a:solidFill>
                  <a:srgbClr val="FF0000"/>
                </a:solidFill>
              </a:rPr>
              <a:t>Backstreet's</a:t>
            </a:r>
            <a:r>
              <a:rPr lang="pl-PL" sz="1700" dirty="0" smtClean="0">
                <a:solidFill>
                  <a:srgbClr val="FF0000"/>
                </a:solidFill>
              </a:rPr>
              <a:t> Back)</a:t>
            </a:r>
            <a:r>
              <a:rPr lang="pl-PL" sz="1700" dirty="0" smtClean="0"/>
              <a:t>",</a:t>
            </a:r>
            <a:endParaRPr lang="pl-PL" sz="1700" dirty="0"/>
          </a:p>
        </p:txBody>
      </p:sp>
      <p:pic>
        <p:nvPicPr>
          <p:cNvPr id="93186" name="Picture 2" descr="http://4.bp.blogspot.com/-97YehjTKsbU/T8yurfqAUBI/AAAAAAAABWQ/I22dz-f9jNk/s1600/BackstreetBoyssongPics1UD7rsdE3pmDN2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3623" y="3610372"/>
            <a:ext cx="2996951" cy="2996952"/>
          </a:xfrm>
          <a:prstGeom prst="rect">
            <a:avLst/>
          </a:prstGeom>
          <a:noFill/>
        </p:spPr>
      </p:pic>
      <p:pic>
        <p:nvPicPr>
          <p:cNvPr id="93188" name="Picture 4" descr="http://24.media.tumblr.com/tumblr_m5qh0pF3Xf1qevyino1_cov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573016"/>
            <a:ext cx="3034308" cy="3034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Kolejne sukcesy i pierwsze poważne kłopoty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pl-PL" dirty="0" smtClean="0"/>
              <a:t>	Podczas nagrywania trzeciego już krążka, chłopcy zatrudnili firmę menadżerską „</a:t>
            </a:r>
            <a:r>
              <a:rPr lang="pl-PL" dirty="0" err="1" smtClean="0"/>
              <a:t>The</a:t>
            </a:r>
            <a:r>
              <a:rPr lang="pl-PL" dirty="0" smtClean="0"/>
              <a:t> Firm”.</a:t>
            </a:r>
            <a:br>
              <a:rPr lang="pl-PL" dirty="0" smtClean="0"/>
            </a:br>
            <a:r>
              <a:rPr lang="pl-PL" dirty="0" smtClean="0"/>
              <a:t>Powodem tego były narastające kłopoty związane z oszustwami, do jakich dochodziło za sprawą </a:t>
            </a:r>
            <a:r>
              <a:rPr lang="pl-PL" dirty="0" err="1" smtClean="0"/>
              <a:t>Lou</a:t>
            </a:r>
            <a:r>
              <a:rPr lang="pl-PL" dirty="0" smtClean="0"/>
              <a:t> </a:t>
            </a:r>
            <a:r>
              <a:rPr lang="pl-PL" dirty="0" err="1" smtClean="0"/>
              <a:t>Pearlmana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Muzycy podali go do sądu za niedotrzymywanie warunków kontraktu, oraz oszustwa finansowe.</a:t>
            </a:r>
            <a:br>
              <a:rPr lang="pl-PL" dirty="0" smtClean="0"/>
            </a:br>
            <a:r>
              <a:rPr lang="pl-PL" dirty="0" err="1" smtClean="0"/>
              <a:t>Lou</a:t>
            </a:r>
            <a:r>
              <a:rPr lang="pl-PL" dirty="0" smtClean="0"/>
              <a:t> </a:t>
            </a:r>
            <a:r>
              <a:rPr lang="pl-PL" dirty="0" err="1" smtClean="0"/>
              <a:t>Pearlman</a:t>
            </a:r>
            <a:r>
              <a:rPr lang="pl-PL" dirty="0" smtClean="0"/>
              <a:t> został skazany na 25 lat pozbawienia wolności.</a:t>
            </a:r>
            <a:br>
              <a:rPr lang="pl-PL" dirty="0" smtClean="0"/>
            </a:br>
            <a:r>
              <a:rPr lang="pl-PL" dirty="0" smtClean="0"/>
              <a:t>W 1999 wychodzi na światło dzienne kolejny album </a:t>
            </a:r>
            <a:r>
              <a:rPr lang="pl-PL" dirty="0" err="1" smtClean="0"/>
              <a:t>Backstreet</a:t>
            </a:r>
            <a:r>
              <a:rPr lang="pl-PL" dirty="0" smtClean="0"/>
              <a:t> </a:t>
            </a:r>
            <a:r>
              <a:rPr lang="pl-PL" dirty="0" err="1" smtClean="0"/>
              <a:t>Boys</a:t>
            </a:r>
            <a:r>
              <a:rPr lang="pl-PL" dirty="0" smtClean="0"/>
              <a:t>, zatytułowany "</a:t>
            </a:r>
            <a:r>
              <a:rPr lang="pl-PL" dirty="0" smtClean="0">
                <a:solidFill>
                  <a:srgbClr val="FF0000"/>
                </a:solidFill>
              </a:rPr>
              <a:t>Millennium</a:t>
            </a:r>
            <a:r>
              <a:rPr lang="pl-PL" dirty="0" smtClean="0"/>
              <a:t>".</a:t>
            </a:r>
            <a:br>
              <a:rPr lang="pl-PL" dirty="0" smtClean="0"/>
            </a:br>
            <a:r>
              <a:rPr lang="pl-PL" dirty="0" smtClean="0"/>
              <a:t>Single promujące płytę - "</a:t>
            </a:r>
            <a:r>
              <a:rPr lang="pl-PL" dirty="0" smtClean="0">
                <a:solidFill>
                  <a:srgbClr val="FF0000"/>
                </a:solidFill>
              </a:rPr>
              <a:t>I Want </a:t>
            </a:r>
            <a:r>
              <a:rPr lang="pl-PL" dirty="0" err="1" smtClean="0">
                <a:solidFill>
                  <a:srgbClr val="FF0000"/>
                </a:solidFill>
              </a:rPr>
              <a:t>It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That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Way</a:t>
            </a:r>
            <a:r>
              <a:rPr lang="pl-PL" dirty="0" smtClean="0"/>
              <a:t>", "</a:t>
            </a:r>
            <a:r>
              <a:rPr lang="pl-PL" dirty="0" err="1" smtClean="0">
                <a:solidFill>
                  <a:srgbClr val="FF0000"/>
                </a:solidFill>
              </a:rPr>
              <a:t>Larger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Than</a:t>
            </a:r>
            <a:r>
              <a:rPr lang="pl-PL" dirty="0" smtClean="0">
                <a:solidFill>
                  <a:srgbClr val="FF0000"/>
                </a:solidFill>
              </a:rPr>
              <a:t> Life</a:t>
            </a:r>
            <a:r>
              <a:rPr lang="pl-PL" dirty="0" smtClean="0"/>
              <a:t>" i "</a:t>
            </a:r>
            <a:r>
              <a:rPr lang="pl-PL" dirty="0" smtClean="0">
                <a:solidFill>
                  <a:srgbClr val="FF0000"/>
                </a:solidFill>
              </a:rPr>
              <a:t>Show Me </a:t>
            </a:r>
            <a:r>
              <a:rPr lang="pl-PL" dirty="0" err="1" smtClean="0">
                <a:solidFill>
                  <a:srgbClr val="FF0000"/>
                </a:solidFill>
              </a:rPr>
              <a:t>the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Meaning</a:t>
            </a:r>
            <a:r>
              <a:rPr lang="pl-PL" dirty="0" smtClean="0">
                <a:solidFill>
                  <a:srgbClr val="FF0000"/>
                </a:solidFill>
              </a:rPr>
              <a:t> of </a:t>
            </a:r>
            <a:r>
              <a:rPr lang="pl-PL" dirty="0" err="1" smtClean="0">
                <a:solidFill>
                  <a:srgbClr val="FF0000"/>
                </a:solidFill>
              </a:rPr>
              <a:t>Being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Lonely</a:t>
            </a:r>
            <a:r>
              <a:rPr lang="pl-PL" dirty="0" smtClean="0"/>
              <a:t>" – sprawiły, że zespół dostał aż 5 nominacji do nagrody Grammy.</a:t>
            </a:r>
            <a:br>
              <a:rPr lang="pl-PL" dirty="0" smtClean="0"/>
            </a:br>
            <a:r>
              <a:rPr lang="pl-PL" dirty="0" smtClean="0"/>
              <a:t>“</a:t>
            </a:r>
            <a:r>
              <a:rPr lang="pl-PL" dirty="0" smtClean="0">
                <a:solidFill>
                  <a:srgbClr val="FF0000"/>
                </a:solidFill>
              </a:rPr>
              <a:t>Millennium</a:t>
            </a:r>
            <a:r>
              <a:rPr lang="pl-PL" dirty="0" smtClean="0"/>
              <a:t>” okazało się być największym sukcesem zespołu – w 45 krajach płyta pokryła się platyną.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2001 roku ukazuje się czwarty już krążek zespoły, zatytułowany "</a:t>
            </a:r>
            <a:r>
              <a:rPr lang="pl-PL" dirty="0" smtClean="0">
                <a:solidFill>
                  <a:srgbClr val="FF0000"/>
                </a:solidFill>
              </a:rPr>
              <a:t>Black &amp; </a:t>
            </a:r>
            <a:r>
              <a:rPr lang="pl-PL" dirty="0" err="1" smtClean="0">
                <a:solidFill>
                  <a:srgbClr val="FF0000"/>
                </a:solidFill>
              </a:rPr>
              <a:t>Blue</a:t>
            </a:r>
            <a:r>
              <a:rPr lang="pl-PL" dirty="0" smtClean="0"/>
              <a:t>".</a:t>
            </a:r>
            <a:br>
              <a:rPr lang="pl-PL" dirty="0" smtClean="0"/>
            </a:br>
            <a:r>
              <a:rPr lang="pl-PL" dirty="0" smtClean="0"/>
              <a:t>Najbardziej znane utwory z tej płyty to: "</a:t>
            </a:r>
            <a:r>
              <a:rPr lang="pl-PL" dirty="0" err="1" smtClean="0">
                <a:solidFill>
                  <a:srgbClr val="FF0000"/>
                </a:solidFill>
              </a:rPr>
              <a:t>Shape</a:t>
            </a:r>
            <a:r>
              <a:rPr lang="pl-PL" dirty="0" smtClean="0">
                <a:solidFill>
                  <a:srgbClr val="FF0000"/>
                </a:solidFill>
              </a:rPr>
              <a:t> of My </a:t>
            </a:r>
            <a:r>
              <a:rPr lang="pl-PL" dirty="0" err="1" smtClean="0">
                <a:solidFill>
                  <a:srgbClr val="FF0000"/>
                </a:solidFill>
              </a:rPr>
              <a:t>Heart</a:t>
            </a:r>
            <a:r>
              <a:rPr lang="pl-PL" dirty="0" smtClean="0"/>
              <a:t>" i "</a:t>
            </a:r>
            <a:r>
              <a:rPr lang="pl-PL" dirty="0" err="1" smtClean="0">
                <a:solidFill>
                  <a:srgbClr val="FF0000"/>
                </a:solidFill>
              </a:rPr>
              <a:t>The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Call</a:t>
            </a:r>
            <a:r>
              <a:rPr lang="pl-PL" dirty="0" smtClean="0"/>
              <a:t>”.</a:t>
            </a:r>
            <a:r>
              <a:rPr lang="pl-PL" smtClean="0"/>
              <a:t/>
            </a:r>
            <a:br>
              <a:rPr lang="pl-PL" smtClean="0"/>
            </a:br>
            <a:r>
              <a:rPr lang="pl-PL" dirty="0" smtClean="0"/>
              <a:t> 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Wielki powrót i … kolejne kłopoty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dirty="0" smtClean="0"/>
              <a:t>	Po dłuższej przerwie, w 2005 roku, </a:t>
            </a:r>
            <a:r>
              <a:rPr lang="pl-PL" dirty="0" err="1" smtClean="0"/>
              <a:t>Backstreet</a:t>
            </a:r>
            <a:r>
              <a:rPr lang="pl-PL" dirty="0" smtClean="0"/>
              <a:t> </a:t>
            </a:r>
            <a:r>
              <a:rPr lang="pl-PL" dirty="0" err="1" smtClean="0"/>
              <a:t>Boys</a:t>
            </a:r>
            <a:r>
              <a:rPr lang="pl-PL" dirty="0" smtClean="0"/>
              <a:t> wracają na rynek muzyczny z nową płytą </a:t>
            </a:r>
            <a:br>
              <a:rPr lang="pl-PL" dirty="0" smtClean="0"/>
            </a:br>
            <a:r>
              <a:rPr lang="pl-PL" dirty="0" smtClean="0"/>
              <a:t>„</a:t>
            </a:r>
            <a:r>
              <a:rPr lang="pl-PL" dirty="0" err="1" smtClean="0">
                <a:solidFill>
                  <a:srgbClr val="FF0000"/>
                </a:solidFill>
              </a:rPr>
              <a:t>Never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Gone</a:t>
            </a:r>
            <a:r>
              <a:rPr lang="pl-PL" dirty="0" smtClean="0"/>
              <a:t>” i singlem ją promującym - "</a:t>
            </a:r>
            <a:r>
              <a:rPr lang="pl-PL" dirty="0" err="1" smtClean="0">
                <a:solidFill>
                  <a:srgbClr val="FF0000"/>
                </a:solidFill>
              </a:rPr>
              <a:t>Incomplete</a:t>
            </a:r>
            <a:r>
              <a:rPr lang="pl-PL" dirty="0" smtClean="0"/>
              <a:t>".</a:t>
            </a:r>
            <a:br>
              <a:rPr lang="pl-PL" dirty="0" smtClean="0"/>
            </a:br>
            <a:r>
              <a:rPr lang="pl-PL" dirty="0" smtClean="0"/>
              <a:t>Jednak nie odnoszą sukcesu tym krążkiem – płyta otrzymuje fatalne recenzje.</a:t>
            </a:r>
            <a:br>
              <a:rPr lang="pl-PL" dirty="0" smtClean="0"/>
            </a:br>
            <a:endParaRPr lang="pl-PL" dirty="0" smtClean="0"/>
          </a:p>
          <a:p>
            <a:pPr>
              <a:buNone/>
            </a:pPr>
            <a:r>
              <a:rPr lang="pl-PL" dirty="0"/>
              <a:t>	</a:t>
            </a:r>
            <a:r>
              <a:rPr lang="pl-PL" dirty="0" smtClean="0"/>
              <a:t>Po zakończonej trasie koncertowej, 23 czerwca 2006 roku, Kevin Richardson postanawia opuścić zespół i poświęcić więcej czasu rodzinie oraz aktorstwu.</a:t>
            </a:r>
            <a:br>
              <a:rPr lang="pl-PL" dirty="0" smtClean="0"/>
            </a:br>
            <a:r>
              <a:rPr lang="pl-PL" dirty="0" smtClean="0"/>
              <a:t>Pozostali nadal grają razem.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2007 roku wychodzi płyta zatytułowana "</a:t>
            </a:r>
            <a:r>
              <a:rPr lang="pl-PL" dirty="0" err="1" smtClean="0">
                <a:solidFill>
                  <a:srgbClr val="FF0000"/>
                </a:solidFill>
              </a:rPr>
              <a:t>Unbreakable</a:t>
            </a:r>
            <a:r>
              <a:rPr lang="pl-PL" dirty="0" smtClean="0"/>
              <a:t>".</a:t>
            </a:r>
            <a:br>
              <a:rPr lang="pl-PL" dirty="0" smtClean="0"/>
            </a:br>
            <a:r>
              <a:rPr lang="pl-PL" dirty="0" smtClean="0"/>
              <a:t>Utworem promującym tą płytę jest "</a:t>
            </a:r>
            <a:r>
              <a:rPr lang="pl-PL" dirty="0" err="1" smtClean="0">
                <a:solidFill>
                  <a:srgbClr val="FF0000"/>
                </a:solidFill>
              </a:rPr>
              <a:t>Inconsolable</a:t>
            </a:r>
            <a:r>
              <a:rPr lang="pl-PL" dirty="0" smtClean="0"/>
              <a:t>".</a:t>
            </a:r>
            <a:br>
              <a:rPr lang="pl-PL" dirty="0" smtClean="0"/>
            </a:br>
            <a:r>
              <a:rPr lang="pl-PL" dirty="0" smtClean="0"/>
              <a:t>Niestety, sprzedaż płyty jest fatalna i po dwóch tygodniach znika z list Billboardu.</a:t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://fanart.tv/fanart/music/2f569e60-0a1b-4fb9-95a4-3dc1525d1aad/artistbackground/backstreet-boys-4ea658d9e92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04968" cy="4896544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94</TotalTime>
  <Words>59</Words>
  <Application>Microsoft Office PowerPoint</Application>
  <PresentationFormat>Pokaz na ekranie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Wierzchołek</vt:lpstr>
      <vt:lpstr>Backstreet Boys </vt:lpstr>
      <vt:lpstr>Członkowie zespołu:</vt:lpstr>
      <vt:lpstr>Jak to się zaczęło?</vt:lpstr>
      <vt:lpstr>Slajd 4</vt:lpstr>
      <vt:lpstr>Początki na rynku muzycznym</vt:lpstr>
      <vt:lpstr>Sukces w Stanach</vt:lpstr>
      <vt:lpstr>Kolejne sukcesy i pierwsze poważne kłopoty</vt:lpstr>
      <vt:lpstr>Wielki powrót i … kolejne kłopoty</vt:lpstr>
      <vt:lpstr>Slajd 9</vt:lpstr>
      <vt:lpstr>Znów razem</vt:lpstr>
      <vt:lpstr>Slajd 11</vt:lpstr>
      <vt:lpstr>Okrągła rocznica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Backstreet Boys</dc:title>
  <dc:creator>Zuzia</dc:creator>
  <cp:lastModifiedBy>msochacz</cp:lastModifiedBy>
  <cp:revision>21</cp:revision>
  <dcterms:created xsi:type="dcterms:W3CDTF">2013-03-25T20:06:41Z</dcterms:created>
  <dcterms:modified xsi:type="dcterms:W3CDTF">2013-03-27T13:13:41Z</dcterms:modified>
</cp:coreProperties>
</file>