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drawings/drawing39.xml" ContentType="application/vnd.openxmlformats-officedocument.drawingml.chartshape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drawings/drawing35.xml" ContentType="application/vnd.openxmlformats-officedocument.drawingml.chartshapes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drawings/drawing42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drawings/drawing29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charts/chart32.xml" ContentType="application/vnd.openxmlformats-officedocument.drawingml.chart+xml"/>
  <Override PartName="/ppt/drawings/drawing36.xml" ContentType="application/vnd.openxmlformats-officedocument.drawingml.chartshapes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drawings/drawing34.xml" ContentType="application/vnd.openxmlformats-officedocument.drawingml.chartshapes+xml"/>
  <Override PartName="/ppt/charts/chart41.xml" ContentType="application/vnd.openxmlformats-officedocument.drawingml.chart+xml"/>
  <Override PartName="/ppt/drawings/drawing43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drawings/drawing32.xml" ContentType="application/vnd.openxmlformats-officedocument.drawingml.chartshapes+xml"/>
  <Override PartName="/ppt/drawings/drawing41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rawings/drawing19.xml" ContentType="application/vnd.openxmlformats-officedocument.drawingml.chartshapes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drawings/drawing37.xml" ContentType="application/vnd.openxmlformats-officedocument.drawingml.chartshape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charts/chart40.xml" ContentType="application/vnd.openxmlformats-officedocument.drawingml.chart+xml"/>
  <Override PartName="/ppt/drawings/drawing44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drawings/drawing33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drawings/drawing40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drawings/drawing38.xml" ContentType="application/vnd.openxmlformats-officedocument.drawingml.chartshapes+xml"/>
  <Override PartName="/ppt/charts/chart4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7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53" d="100"/>
          <a:sy n="5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package" Target="../embeddings/Arkusz_programu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package" Target="../embeddings/Arkusz_programu_Microsoft_Office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package" Target="../embeddings/Arkusz_programu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package" Target="../embeddings/Arkusz_programu_Microsoft_Office_Excel36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package" Target="../embeddings/Arkusz_programu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package" Target="../embeddings/Arkusz_programu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package" Target="../embeddings/Arkusz_programu_Microsoft_Office_Excel39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Arkusz_programu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package" Target="../embeddings/Arkusz_programu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package" Target="../embeddings/Arkusz_programu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package" Target="../embeddings/Arkusz_programu_Microsoft_Office_Excel42.xlsx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package" Target="../embeddings/Arkusz_programu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package" Target="../embeddings/Arkusz_programu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package" Target="../embeddings/Arkusz_programu_Microsoft_Office_Excel45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chemeClr val="accent6"/>
              </a:solidFill>
            </c:spPr>
          </c:dPt>
          <c:cat>
            <c:strRef>
              <c:f>Sheet1!$A$2:$A$5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3100922457508379"/>
          <c:y val="0.15040434804140054"/>
          <c:w val="0.34803824885966927"/>
          <c:h val="0.8301126628039418"/>
        </c:manualLayout>
      </c:layout>
    </c:legend>
    <c:plotVisOnly val="1"/>
    <c:dispBlanksAs val="zero"/>
  </c:chart>
  <c:txPr>
    <a:bodyPr/>
    <a:lstStyle/>
    <a:p>
      <a:pPr>
        <a:defRPr sz="1600"/>
      </a:pPr>
      <a:endParaRPr lang="pl-PL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gatunek filmów lubisz najbardziej?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0881565062099219"/>
          <c:y val="0.18440930630277577"/>
          <c:w val="0.3911843493790082"/>
          <c:h val="0.7979486244774958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884540682414711"/>
          <c:y val="0.11925093526205152"/>
          <c:w val="0.35992716535433084"/>
          <c:h val="0.8430131728816915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gatunek filmów lubisz najbardziej?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6135771429313441"/>
          <c:y val="0.14097039227562624"/>
          <c:w val="0.42739843385833665"/>
          <c:h val="0.8139141340364128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0"/>
            <c:explosion val="1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bg2">
                  <a:lumMod val="75000"/>
                </a:schemeClr>
              </a:solidFill>
            </c:spPr>
          </c:dPt>
          <c:cat>
            <c:strRef>
              <c:f>Sheet1!$A$2:$A$5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231955380577428"/>
          <c:y val="0.16268984928920083"/>
          <c:w val="0.39643646106736669"/>
          <c:h val="0.8180794467999192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>
        <c:manualLayout>
          <c:layoutTarget val="inner"/>
          <c:xMode val="edge"/>
          <c:yMode val="edge"/>
          <c:x val="0.15052197590185787"/>
          <c:y val="0.14291402714932147"/>
          <c:w val="0.40996957815045165"/>
          <c:h val="0.7919276018099545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gatunek filmowy lubisz najbardziej?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384541799019274"/>
          <c:y val="0.15183012078241354"/>
          <c:w val="0.41615458200980765"/>
          <c:h val="0.824773862543200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0650269231809961"/>
          <c:y val="0.14097039227562624"/>
          <c:w val="0.38225356495386537"/>
          <c:h val="0.8215687462144153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6800564907643301"/>
          <c:y val="0.4041412334770369"/>
          <c:w val="0.32075049907503844"/>
          <c:h val="0.3942873837602881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gatunek flmowy?</c:v>
                </c:pt>
              </c:strCache>
            </c:strRef>
          </c:tx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 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16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2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pl-PL"/>
          </a:p>
        </c:txPr>
      </c:legendEntry>
      <c:layout>
        <c:manualLayout>
          <c:xMode val="edge"/>
          <c:yMode val="edge"/>
          <c:x val="0.57561614577439513"/>
          <c:y val="0.14097039227562624"/>
          <c:w val="0.41313995085732419"/>
          <c:h val="0.8393871255783749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Jaki gatunek filmów najbardziej lubisz?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dPt>
            <c:idx val="4"/>
            <c:spPr>
              <a:solidFill>
                <a:schemeClr val="accent3"/>
              </a:solidFill>
            </c:spPr>
          </c:dPt>
          <c:cat>
            <c:strRef>
              <c:f>Sheet1!$A$2:$A$6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pl-PL"/>
          </a:p>
        </c:txPr>
      </c:legendEntry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00206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777887941706852"/>
          <c:y val="0.16268984928920083"/>
          <c:w val="0.40097734225265586"/>
          <c:h val="0.7794664016512498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 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gatunek filmowy?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6696396542674699"/>
          <c:y val="0.14514078944015493"/>
          <c:w val="0.38240012557968683"/>
          <c:h val="0.8152320159009248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0442839052255615"/>
          <c:y val="0.11925093526205152"/>
          <c:w val="0.38432773310437407"/>
          <c:h val="0.8425923100685274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    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gatunek filmów najbardziej lubisz?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1.2</c:v>
                </c:pt>
                <c:pt idx="4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6630033154607271"/>
          <c:y val="0.14097039227562624"/>
          <c:w val="0.32245581660539852"/>
          <c:h val="0.7740951295115262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Jaki</a:t>
            </a:r>
            <a:r>
              <a:rPr lang="pl-PL" baseline="0" dirty="0" smtClean="0"/>
              <a:t> jest Twój ulubiony serial?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spPr>
              <a:solidFill>
                <a:srgbClr val="00206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cat>
            <c:strRef>
              <c:f>Sheet1!$A$2:$A$6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231724506658877"/>
          <c:y val="0.21233512034399954"/>
          <c:w val="0.35132473024205318"/>
          <c:h val="0.7244496565588879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2197137185469109"/>
          <c:y val="0.11925093526205152"/>
          <c:w val="0.36678477629677997"/>
          <c:h val="0.8392535005522497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gatunek filmowy?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ulubony serial?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8108751727978658"/>
          <c:y val="0.14097039227562622"/>
          <c:w val="0.4076686744768544"/>
          <c:h val="0.8208241960409156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film?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Pan Popper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986586462653868"/>
          <c:y val="0.14821021128015111"/>
          <c:w val="0.3888902810646897"/>
          <c:h val="0.833548403536936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Jaki</a:t>
            </a:r>
            <a:r>
              <a:rPr lang="pl-PL" baseline="0" dirty="0" smtClean="0"/>
              <a:t> jest Twój ulubiony film?</a:t>
            </a:r>
            <a:endParaRPr lang="en-US" dirty="0"/>
          </a:p>
        </c:rich>
      </c:tx>
      <c:layout>
        <c:manualLayout>
          <c:xMode val="edge"/>
          <c:yMode val="edge"/>
          <c:x val="0.11735762989046665"/>
          <c:y val="3.2579185520362049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Pan Popper </c:v>
                </c:pt>
                <c:pt idx="1">
                  <c:v>Jaś Fasola</c:v>
                </c:pt>
                <c:pt idx="2">
                  <c:v>Narnia</c:v>
                </c:pt>
                <c:pt idx="3">
                  <c:v>Życie Pi</c:v>
                </c:pt>
                <c:pt idx="4">
                  <c:v>Matrix</c:v>
                </c:pt>
                <c:pt idx="5">
                  <c:v>Żaden z wymienionych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2115552858867384"/>
          <c:y val="9.7737556561085986E-2"/>
          <c:w val="0.37884447141132632"/>
          <c:h val="0.9022624434389134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lubisz oglądać telewizję?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oglądam telewizji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według Ciebie najpopularniejszy film?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bg2">
                  <a:lumMod val="75000"/>
                </a:schemeClr>
              </a:solidFill>
            </c:spPr>
          </c:dPt>
          <c:cat>
            <c:strRef>
              <c:f>Arkusz1!$A$2:$A$5</c:f>
              <c:strCache>
                <c:ptCount val="4"/>
                <c:pt idx="0">
                  <c:v>Zmierzch</c:v>
                </c:pt>
                <c:pt idx="1">
                  <c:v>Iron Man 2</c:v>
                </c:pt>
                <c:pt idx="2">
                  <c:v>Piękne Istoty</c:v>
                </c:pt>
                <c:pt idx="3">
                  <c:v>Strażnicy Marzeń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gatunek filmu lubisz najbardziej?</c:v>
                </c:pt>
              </c:strCache>
            </c:strRef>
          </c:tx>
          <c:dPt>
            <c:idx val="1"/>
            <c:spPr>
              <a:solidFill>
                <a:srgbClr val="00206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Komiedia</c:v>
                </c:pt>
                <c:pt idx="1">
                  <c:v>Kryminał</c:v>
                </c:pt>
                <c:pt idx="2">
                  <c:v>Animowany</c:v>
                </c:pt>
                <c:pt idx="3">
                  <c:v>Horror</c:v>
                </c:pt>
                <c:pt idx="4">
                  <c:v>Fantasty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Jaki jest Twój ulubiony serial?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Arkusz1!$A$2:$A$6</c:f>
              <c:strCache>
                <c:ptCount val="5"/>
                <c:pt idx="0">
                  <c:v>Violetta</c:v>
                </c:pt>
                <c:pt idx="1">
                  <c:v>Blog na cztery łapy</c:v>
                </c:pt>
                <c:pt idx="2">
                  <c:v>M jak miłość</c:v>
                </c:pt>
                <c:pt idx="3">
                  <c:v>Przepis na życie</c:v>
                </c:pt>
                <c:pt idx="4">
                  <c:v>Żaden z wymienionych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7634951675783974"/>
          <c:y val="0.14459030177788881"/>
          <c:w val="0.40491073016127849"/>
          <c:h val="0.79943449602736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</cdr:x>
      <cdr:y>0.4875</cdr:y>
    </cdr:from>
    <cdr:to>
      <cdr:x>0.6625</cdr:x>
      <cdr:y>0.69375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1981200"/>
          <a:ext cx="2209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4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10</a:t>
          </a:r>
          <a:endParaRPr lang="pl-PL" sz="2400" dirty="0">
            <a:solidFill>
              <a:schemeClr val="accent3">
                <a:lumMod val="20000"/>
                <a:lumOff val="80000"/>
              </a:schemeClr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0.31834</cdr:x>
      <cdr:y>0.27149</cdr:y>
    </cdr:from>
    <cdr:to>
      <cdr:x>0.39705</cdr:x>
      <cdr:y>0.35837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157412" y="9525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0.32959</cdr:x>
      <cdr:y>0.619</cdr:y>
    </cdr:from>
    <cdr:to>
      <cdr:x>0.53197</cdr:x>
      <cdr:y>0.87964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33612" y="2171700"/>
          <a:ext cx="1371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17</a:t>
          </a:r>
          <a:endParaRPr lang="pl-PL" sz="20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0.39705</cdr:x>
      <cdr:y>0.46697</cdr:y>
    </cdr:from>
    <cdr:to>
      <cdr:x>0.52073</cdr:x>
      <cdr:y>0.619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690812" y="1638300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6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0.25088</cdr:x>
      <cdr:y>0.66244</cdr:y>
    </cdr:from>
    <cdr:to>
      <cdr:x>0.43078</cdr:x>
      <cdr:y>0.85792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700212" y="2324100"/>
          <a:ext cx="1219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10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0.25088</cdr:x>
      <cdr:y>0.38009</cdr:y>
    </cdr:from>
    <cdr:to>
      <cdr:x>0.31834</cdr:x>
      <cdr:y>0.46697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700212" y="13335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200" dirty="0"/>
            <a:t>1</a:t>
          </a:r>
        </a:p>
      </cdr:txBody>
    </cdr:sp>
  </cdr:relSizeAnchor>
  <cdr:relSizeAnchor xmlns:cdr="http://schemas.openxmlformats.org/drawingml/2006/chartDrawing">
    <cdr:from>
      <cdr:x>0.29585</cdr:x>
      <cdr:y>0.35837</cdr:y>
    </cdr:from>
    <cdr:to>
      <cdr:x>0.36332</cdr:x>
      <cdr:y>0.42353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2005012" y="12573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200" dirty="0" smtClean="0"/>
            <a:t>1</a:t>
          </a:r>
          <a:endParaRPr lang="pl-PL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0.45327</cdr:x>
      <cdr:y>0.48869</cdr:y>
    </cdr:from>
    <cdr:to>
      <cdr:x>0.62193</cdr:x>
      <cdr:y>0.7276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071812" y="1714500"/>
          <a:ext cx="11430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8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0.28461</cdr:x>
      <cdr:y>0.33665</cdr:y>
    </cdr:from>
    <cdr:to>
      <cdr:x>0.41954</cdr:x>
      <cdr:y>0.51041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928812" y="1181100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0.21715</cdr:x>
      <cdr:y>0.53213</cdr:y>
    </cdr:from>
    <cdr:to>
      <cdr:x>0.32959</cdr:x>
      <cdr:y>0.70588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471612" y="1866900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4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0.32959</cdr:x>
      <cdr:y>0.7276</cdr:y>
    </cdr:from>
    <cdr:to>
      <cdr:x>0.47576</cdr:x>
      <cdr:y>0.90136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2233612" y="2552700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0.42727</cdr:x>
      <cdr:y>0.39095</cdr:y>
    </cdr:from>
    <cdr:to>
      <cdr:x>0.52846</cdr:x>
      <cdr:y>0.56471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95600" y="1371600"/>
          <a:ext cx="685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4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0.34856</cdr:x>
      <cdr:y>0.23891</cdr:y>
    </cdr:from>
    <cdr:to>
      <cdr:x>0.39353</cdr:x>
      <cdr:y>0.34751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62200" y="838200"/>
          <a:ext cx="304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1</a:t>
          </a:r>
          <a:endParaRPr lang="pl-PL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0.23612</cdr:x>
      <cdr:y>0.41267</cdr:y>
    </cdr:from>
    <cdr:to>
      <cdr:x>0.38229</cdr:x>
      <cdr:y>0.58643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600200" y="1447800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6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0.30358</cdr:x>
      <cdr:y>0.73846</cdr:y>
    </cdr:from>
    <cdr:to>
      <cdr:x>0.44975</cdr:x>
      <cdr:y>0.91222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057400" y="2590800"/>
          <a:ext cx="990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5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0.39353</cdr:x>
      <cdr:y>0.32579</cdr:y>
    </cdr:from>
    <cdr:to>
      <cdr:x>0.51722</cdr:x>
      <cdr:y>0.49955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667000" y="1143000"/>
          <a:ext cx="838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600" dirty="0"/>
        </a:p>
      </cdr:txBody>
    </cdr:sp>
  </cdr:relSizeAnchor>
  <cdr:relSizeAnchor xmlns:cdr="http://schemas.openxmlformats.org/drawingml/2006/chartDrawing">
    <cdr:from>
      <cdr:x>0.46</cdr:x>
      <cdr:y>0.71698</cdr:y>
    </cdr:from>
    <cdr:to>
      <cdr:x>0.5612</cdr:x>
      <cdr:y>0.8473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3505200" y="2895600"/>
          <a:ext cx="771144" cy="526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1</a:t>
          </a:r>
          <a:endParaRPr lang="pl-PL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0.32959</cdr:x>
      <cdr:y>0.48869</cdr:y>
    </cdr:from>
    <cdr:to>
      <cdr:x>0.64441</cdr:x>
      <cdr:y>0.79276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233612" y="1714500"/>
          <a:ext cx="2133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8</a:t>
          </a:r>
          <a:endParaRPr lang="pl-PL" sz="20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0.22839</cdr:x>
      <cdr:y>0.59729</cdr:y>
    </cdr:from>
    <cdr:to>
      <cdr:x>0.62193</cdr:x>
      <cdr:y>0.81448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47812" y="2095500"/>
          <a:ext cx="2667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5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0.40829</cdr:x>
      <cdr:y>0.51041</cdr:y>
    </cdr:from>
    <cdr:to>
      <cdr:x>0.56571</cdr:x>
      <cdr:y>0.70588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767012" y="1790700"/>
          <a:ext cx="1066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3</a:t>
          </a:r>
          <a:endParaRPr lang="pl-PL" sz="14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0.25088</cdr:x>
      <cdr:y>0.57557</cdr:y>
    </cdr:from>
    <cdr:to>
      <cdr:x>0.63317</cdr:x>
      <cdr:y>0.92308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00212" y="2019300"/>
          <a:ext cx="25908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3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0.47224</cdr:x>
      <cdr:y>0.49955</cdr:y>
    </cdr:from>
    <cdr:to>
      <cdr:x>0.67463</cdr:x>
      <cdr:y>0.69502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3200400" y="1752600"/>
          <a:ext cx="1371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2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0.30358</cdr:x>
      <cdr:y>0.30407</cdr:y>
    </cdr:from>
    <cdr:to>
      <cdr:x>0.44975</cdr:x>
      <cdr:y>0.45611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057400" y="1066800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0.40478</cdr:x>
      <cdr:y>0.73846</cdr:y>
    </cdr:from>
    <cdr:to>
      <cdr:x>0.46055</cdr:x>
      <cdr:y>0.86878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743200" y="2590800"/>
          <a:ext cx="377985" cy="457200"/>
        </a:xfrm>
        <a:prstGeom xmlns:a="http://schemas.openxmlformats.org/drawingml/2006/main" prst="rect">
          <a:avLst/>
        </a:prstGeom>
      </cdr:spPr>
    </cdr:pic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0.25861</cdr:x>
      <cdr:y>0.60814</cdr:y>
    </cdr:from>
    <cdr:to>
      <cdr:x>0.60717</cdr:x>
      <cdr:y>0.95566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52600" y="2133600"/>
          <a:ext cx="23622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7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0.3598</cdr:x>
      <cdr:y>0.30407</cdr:y>
    </cdr:from>
    <cdr:to>
      <cdr:x>0.61841</cdr:x>
      <cdr:y>0.76018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438400" y="1066800"/>
          <a:ext cx="1752600" cy="16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0.22488</cdr:x>
      <cdr:y>0.52127</cdr:y>
    </cdr:from>
    <cdr:to>
      <cdr:x>0.55095</cdr:x>
      <cdr:y>0.97738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24000" y="1828800"/>
          <a:ext cx="2209800" cy="16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4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0.42727</cdr:x>
      <cdr:y>0.58643</cdr:y>
    </cdr:from>
    <cdr:to>
      <cdr:x>0.66339</cdr:x>
      <cdr:y>0.86878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895600" y="2057400"/>
          <a:ext cx="1600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0.2059</cdr:x>
      <cdr:y>0.48869</cdr:y>
    </cdr:from>
    <cdr:to>
      <cdr:x>0.28461</cdr:x>
      <cdr:y>0.53213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5412" y="1714500"/>
          <a:ext cx="533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0.33732</cdr:x>
      <cdr:y>0.59729</cdr:y>
    </cdr:from>
    <cdr:to>
      <cdr:x>0.50597</cdr:x>
      <cdr:y>0.70588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20955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0.16093</cdr:x>
      <cdr:y>0.619</cdr:y>
    </cdr:from>
    <cdr:to>
      <cdr:x>0.3071</cdr:x>
      <cdr:y>0.68416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0612" y="2171700"/>
          <a:ext cx="990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0.2059</cdr:x>
      <cdr:y>0.40181</cdr:y>
    </cdr:from>
    <cdr:to>
      <cdr:x>0.28461</cdr:x>
      <cdr:y>0.46697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95412" y="14097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0.19466</cdr:x>
      <cdr:y>0.46697</cdr:y>
    </cdr:from>
    <cdr:to>
      <cdr:x>0.28461</cdr:x>
      <cdr:y>0.5196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19212" y="1638300"/>
          <a:ext cx="609600" cy="18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0.21789</cdr:x>
      <cdr:y>0.45611</cdr:y>
    </cdr:from>
    <cdr:to>
      <cdr:x>0.30784</cdr:x>
      <cdr:y>0.52127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76664" y="16002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>
              <a:solidFill>
                <a:schemeClr val="bg1"/>
              </a:solidFill>
            </a:rPr>
            <a:t>1</a:t>
          </a:r>
          <a:endParaRPr lang="pl-P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0.2811</cdr:x>
      <cdr:y>0.41267</cdr:y>
    </cdr:from>
    <cdr:to>
      <cdr:x>0.32607</cdr:x>
      <cdr:y>0.47783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05000" y="144780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0.33732</cdr:x>
      <cdr:y>0.6733</cdr:y>
    </cdr:from>
    <cdr:to>
      <cdr:x>0.47224</cdr:x>
      <cdr:y>0.75686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286000" y="2362200"/>
          <a:ext cx="914400" cy="293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400" dirty="0"/>
        </a:p>
      </cdr:txBody>
    </cdr:sp>
  </cdr:relSizeAnchor>
  <cdr:relSizeAnchor xmlns:cdr="http://schemas.openxmlformats.org/drawingml/2006/chartDrawing">
    <cdr:from>
      <cdr:x>0.34856</cdr:x>
      <cdr:y>0.62986</cdr:y>
    </cdr:from>
    <cdr:to>
      <cdr:x>0.48349</cdr:x>
      <cdr:y>0.75686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62200" y="2209800"/>
          <a:ext cx="914400" cy="445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 smtClean="0"/>
        </a:p>
        <a:p xmlns:a="http://schemas.openxmlformats.org/drawingml/2006/main">
          <a:r>
            <a:rPr lang="pl-PL" sz="1400" dirty="0" smtClean="0"/>
            <a:t>         1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0.38229</cdr:x>
      <cdr:y>0.59729</cdr:y>
    </cdr:from>
    <cdr:to>
      <cdr:x>0.51722</cdr:x>
      <cdr:y>0.81115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90800" y="2095500"/>
          <a:ext cx="914400" cy="750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6</a:t>
          </a:r>
          <a:endParaRPr lang="pl-PL" sz="16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0.36332</cdr:x>
      <cdr:y>0.59729</cdr:y>
    </cdr:from>
    <cdr:to>
      <cdr:x>0.61068</cdr:x>
      <cdr:y>0.87964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462212" y="2095500"/>
          <a:ext cx="1676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8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0.28461</cdr:x>
      <cdr:y>0.27149</cdr:y>
    </cdr:from>
    <cdr:to>
      <cdr:x>0.47576</cdr:x>
      <cdr:y>0.55385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928812" y="952500"/>
          <a:ext cx="1295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0.31483</cdr:x>
      <cdr:y>0.49955</cdr:y>
    </cdr:from>
    <cdr:to>
      <cdr:x>0.66339</cdr:x>
      <cdr:y>0.9991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133600" y="1752600"/>
          <a:ext cx="23622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10</a:t>
          </a:r>
          <a:endParaRPr lang="pl-PL" sz="20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0.24736</cdr:x>
      <cdr:y>0.54299</cdr:y>
    </cdr:from>
    <cdr:to>
      <cdr:x>0.48349</cdr:x>
      <cdr:y>0.97738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676400" y="1905000"/>
          <a:ext cx="16002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6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0.461</cdr:x>
      <cdr:y>0.49955</cdr:y>
    </cdr:from>
    <cdr:to>
      <cdr:x>0.65214</cdr:x>
      <cdr:y>0.8905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3124200" y="1752600"/>
          <a:ext cx="12954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0.3071</cdr:x>
      <cdr:y>0.66244</cdr:y>
    </cdr:from>
    <cdr:to>
      <cdr:x>0.487</cdr:x>
      <cdr:y>0.90136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81212" y="2324100"/>
          <a:ext cx="12192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9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0.36332</cdr:x>
      <cdr:y>0.27149</cdr:y>
    </cdr:from>
    <cdr:to>
      <cdr:x>0.487</cdr:x>
      <cdr:y>0.48869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462212" y="952500"/>
          <a:ext cx="838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0.22839</cdr:x>
      <cdr:y>0.53213</cdr:y>
    </cdr:from>
    <cdr:to>
      <cdr:x>0.49824</cdr:x>
      <cdr:y>0.92308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47812" y="1866900"/>
          <a:ext cx="18288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5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0.37456</cdr:x>
      <cdr:y>0.29321</cdr:y>
    </cdr:from>
    <cdr:to>
      <cdr:x>0.45327</cdr:x>
      <cdr:y>0.48869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538412" y="1028700"/>
          <a:ext cx="533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0.32959</cdr:x>
      <cdr:y>0.64072</cdr:y>
    </cdr:from>
    <cdr:to>
      <cdr:x>0.54322</cdr:x>
      <cdr:y>0.87964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233612" y="2247900"/>
          <a:ext cx="14478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16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0.31834</cdr:x>
      <cdr:y>0.24977</cdr:y>
    </cdr:from>
    <cdr:to>
      <cdr:x>0.40829</cdr:x>
      <cdr:y>0.35837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157412" y="8763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0.27337</cdr:x>
      <cdr:y>0.68416</cdr:y>
    </cdr:from>
    <cdr:to>
      <cdr:x>0.46451</cdr:x>
      <cdr:y>0.92308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52612" y="2400300"/>
          <a:ext cx="12954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15</a:t>
          </a:r>
          <a:endParaRPr lang="pl-PL" sz="2000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0.23963</cdr:x>
      <cdr:y>0.42353</cdr:y>
    </cdr:from>
    <cdr:to>
      <cdr:x>0.44202</cdr:x>
      <cdr:y>0.77104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624012" y="1485900"/>
          <a:ext cx="13716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7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0.45327</cdr:x>
      <cdr:y>0.48869</cdr:y>
    </cdr:from>
    <cdr:to>
      <cdr:x>0.61068</cdr:x>
      <cdr:y>0.79276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3071812" y="1714500"/>
          <a:ext cx="10668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5</a:t>
          </a:r>
          <a:endParaRPr lang="pl-PL" sz="2000" dirty="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0.28461</cdr:x>
      <cdr:y>0.619</cdr:y>
    </cdr:from>
    <cdr:to>
      <cdr:x>0.52073</cdr:x>
      <cdr:y>0.90136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928812" y="2171700"/>
          <a:ext cx="1600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16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0.34083</cdr:x>
      <cdr:y>0.24977</cdr:y>
    </cdr:from>
    <cdr:to>
      <cdr:x>0.40829</cdr:x>
      <cdr:y>0.42353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09812" y="876300"/>
          <a:ext cx="457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0.3858</cdr:x>
      <cdr:y>0.31493</cdr:y>
    </cdr:from>
    <cdr:to>
      <cdr:x>0.49824</cdr:x>
      <cdr:y>0.48869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614612" y="1104900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0.2059</cdr:x>
      <cdr:y>0.47873</cdr:y>
    </cdr:from>
    <cdr:to>
      <cdr:x>0.50949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395412" y="2095500"/>
          <a:ext cx="20574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9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0.39371</cdr:x>
      <cdr:y>0.24272</cdr:y>
    </cdr:from>
    <cdr:to>
      <cdr:x>0.49491</cdr:x>
      <cdr:y>0.39476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919412" y="952500"/>
          <a:ext cx="750419" cy="596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0.44202</cdr:x>
      <cdr:y>0.55385</cdr:y>
    </cdr:from>
    <cdr:to>
      <cdr:x>0.59944</cdr:x>
      <cdr:y>0.68416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95612" y="1943100"/>
          <a:ext cx="1066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6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0.3071</cdr:x>
      <cdr:y>0.29321</cdr:y>
    </cdr:from>
    <cdr:to>
      <cdr:x>0.37456</cdr:x>
      <cdr:y>0.35837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1212" y="10287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0.21715</cdr:x>
      <cdr:y>0.44525</cdr:y>
    </cdr:from>
    <cdr:to>
      <cdr:x>0.28461</cdr:x>
      <cdr:y>0.51041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1612" y="15621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>
              <a:solidFill>
                <a:schemeClr val="bg1"/>
              </a:solidFill>
            </a:rPr>
            <a:t>2</a:t>
          </a:r>
          <a:endParaRPr lang="pl-P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0.23963</cdr:x>
      <cdr:y>0.68416</cdr:y>
    </cdr:from>
    <cdr:to>
      <cdr:x>0.31834</cdr:x>
      <cdr:y>0.77104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24012" y="24003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1</a:t>
          </a:r>
          <a:endParaRPr lang="pl-PL" sz="1400" dirty="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0.32959</cdr:x>
      <cdr:y>0.51041</cdr:y>
    </cdr:from>
    <cdr:to>
      <cdr:x>0.64441</cdr:x>
      <cdr:y>0.79276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233612" y="1790700"/>
          <a:ext cx="21336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7</a:t>
          </a:r>
          <a:endParaRPr lang="pl-PL" sz="2000" dirty="0"/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0.3858</cdr:x>
      <cdr:y>0.42353</cdr:y>
    </cdr:from>
    <cdr:to>
      <cdr:x>0.53197</cdr:x>
      <cdr:y>0.619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614612" y="1485900"/>
          <a:ext cx="990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400" dirty="0"/>
        </a:p>
      </cdr:txBody>
    </cdr:sp>
  </cdr:relSizeAnchor>
  <cdr:relSizeAnchor xmlns:cdr="http://schemas.openxmlformats.org/drawingml/2006/chartDrawing">
    <cdr:from>
      <cdr:x>0.11595</cdr:x>
      <cdr:y>0.18462</cdr:y>
    </cdr:from>
    <cdr:to>
      <cdr:x>0.31834</cdr:x>
      <cdr:y>0.35837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785812" y="647700"/>
          <a:ext cx="1371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               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0.39705</cdr:x>
      <cdr:y>0.55385</cdr:y>
    </cdr:from>
    <cdr:to>
      <cdr:x>0.53197</cdr:x>
      <cdr:y>0.7276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690812" y="1943100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3</a:t>
          </a:r>
          <a:endParaRPr lang="pl-PL" sz="1800" dirty="0"/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0.36332</cdr:x>
      <cdr:y>0.68416</cdr:y>
    </cdr:from>
    <cdr:to>
      <cdr:x>0.63317</cdr:x>
      <cdr:y>0.9448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462212" y="2400300"/>
          <a:ext cx="1828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5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0.29234</cdr:x>
      <cdr:y>0.41267</cdr:y>
    </cdr:from>
    <cdr:to>
      <cdr:x>0.41602</cdr:x>
      <cdr:y>0.58643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981200" y="1447800"/>
          <a:ext cx="838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0.41954</cdr:x>
      <cdr:y>0.48869</cdr:y>
    </cdr:from>
    <cdr:to>
      <cdr:x>0.53197</cdr:x>
      <cdr:y>0.77104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43212" y="1714500"/>
          <a:ext cx="7620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4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0.21715</cdr:x>
      <cdr:y>0.35837</cdr:y>
    </cdr:from>
    <cdr:to>
      <cdr:x>0.3858</cdr:x>
      <cdr:y>0.66244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471612" y="1257300"/>
          <a:ext cx="1143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2</a:t>
          </a:r>
          <a:endParaRPr lang="pl-PL" sz="2000" dirty="0"/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0.40829</cdr:x>
      <cdr:y>0.64072</cdr:y>
    </cdr:from>
    <cdr:to>
      <cdr:x>0.57695</cdr:x>
      <cdr:y>0.85792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767012" y="2247900"/>
          <a:ext cx="1143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3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0.2059</cdr:x>
      <cdr:y>0.51041</cdr:y>
    </cdr:from>
    <cdr:to>
      <cdr:x>0.3858</cdr:x>
      <cdr:y>0.74932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395412" y="1790700"/>
          <a:ext cx="12192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3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0.4144</cdr:x>
      <cdr:y>0.26902</cdr:y>
    </cdr:from>
    <cdr:to>
      <cdr:x>0.50435</cdr:x>
      <cdr:y>0.48622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3124200" y="1066800"/>
          <a:ext cx="678136" cy="861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0.37456</cdr:x>
      <cdr:y>0.54389</cdr:y>
    </cdr:from>
    <cdr:to>
      <cdr:x>0.6669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538412" y="1908170"/>
          <a:ext cx="1981199" cy="160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7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0.28461</cdr:x>
      <cdr:y>0.29321</cdr:y>
    </cdr:from>
    <cdr:to>
      <cdr:x>0.41954</cdr:x>
      <cdr:y>0.48869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928812" y="10287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0.36332</cdr:x>
      <cdr:y>0.40181</cdr:y>
    </cdr:from>
    <cdr:to>
      <cdr:x>0.57695</cdr:x>
      <cdr:y>0.68416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462212" y="1409700"/>
          <a:ext cx="14478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2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0.25861</cdr:x>
      <cdr:y>0.62986</cdr:y>
    </cdr:from>
    <cdr:to>
      <cdr:x>0.56219</cdr:x>
      <cdr:y>0.93394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752600" y="2209800"/>
          <a:ext cx="2057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6</a:t>
          </a:r>
          <a:endParaRPr lang="pl-PL" sz="2000" dirty="0"/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0.28461</cdr:x>
      <cdr:y>0.29321</cdr:y>
    </cdr:from>
    <cdr:to>
      <cdr:x>0.54322</cdr:x>
      <cdr:y>0.619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928812" y="1028700"/>
          <a:ext cx="1752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0.43078</cdr:x>
      <cdr:y>0.35837</cdr:y>
    </cdr:from>
    <cdr:to>
      <cdr:x>0.6669</cdr:x>
      <cdr:y>0.7276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919412" y="1257300"/>
          <a:ext cx="16002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2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0.19466</cdr:x>
      <cdr:y>0.44525</cdr:y>
    </cdr:from>
    <cdr:to>
      <cdr:x>0.37456</cdr:x>
      <cdr:y>0.70588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319212" y="1562100"/>
          <a:ext cx="1219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0.43078</cdr:x>
      <cdr:y>0.44525</cdr:y>
    </cdr:from>
    <cdr:to>
      <cdr:x>0.50949</cdr:x>
      <cdr:y>0.53213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919412" y="15621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0.35207</cdr:x>
      <cdr:y>0.29321</cdr:y>
    </cdr:from>
    <cdr:to>
      <cdr:x>0.45327</cdr:x>
      <cdr:y>0.46697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86012" y="1028700"/>
          <a:ext cx="685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0.22839</cdr:x>
      <cdr:y>0.619</cdr:y>
    </cdr:from>
    <cdr:to>
      <cdr:x>0.35207</cdr:x>
      <cdr:y>0.81448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547812" y="2171700"/>
          <a:ext cx="838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6</a:t>
          </a:r>
          <a:endParaRPr lang="pl-PL" sz="2000" dirty="0"/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0.22839</cdr:x>
      <cdr:y>0.46697</cdr:y>
    </cdr:from>
    <cdr:to>
      <cdr:x>0.487</cdr:x>
      <cdr:y>0.90136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47812" y="1638300"/>
          <a:ext cx="17526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4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0.37456</cdr:x>
      <cdr:y>0.29321</cdr:y>
    </cdr:from>
    <cdr:to>
      <cdr:x>0.49824</cdr:x>
      <cdr:y>0.53213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538412" y="1028700"/>
          <a:ext cx="8382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0.44202</cdr:x>
      <cdr:y>0.42353</cdr:y>
    </cdr:from>
    <cdr:to>
      <cdr:x>0.57695</cdr:x>
      <cdr:y>0.57557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995612" y="14859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0.44202</cdr:x>
      <cdr:y>0.59729</cdr:y>
    </cdr:from>
    <cdr:to>
      <cdr:x>0.58819</cdr:x>
      <cdr:y>0.74932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2995612" y="2095500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0.36332</cdr:x>
      <cdr:y>0.77104</cdr:y>
    </cdr:from>
    <cdr:to>
      <cdr:x>0.47576</cdr:x>
      <cdr:y>0.90136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2462212" y="27051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 smtClean="0"/>
            <a:t>1</a:t>
          </a:r>
          <a:endParaRPr lang="pl-PL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0.35207</cdr:x>
      <cdr:y>0.7276</cdr:y>
    </cdr:from>
    <cdr:to>
      <cdr:x>0.49824</cdr:x>
      <cdr:y>0.8362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6012" y="25527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3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0.21715</cdr:x>
      <cdr:y>0.46697</cdr:y>
    </cdr:from>
    <cdr:to>
      <cdr:x>0.35207</cdr:x>
      <cdr:y>0.619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71612" y="16383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/>
            <a:t>4</a:t>
          </a:r>
        </a:p>
      </cdr:txBody>
    </cdr:sp>
  </cdr:relSizeAnchor>
  <cdr:relSizeAnchor xmlns:cdr="http://schemas.openxmlformats.org/drawingml/2006/chartDrawing">
    <cdr:from>
      <cdr:x>0.36332</cdr:x>
      <cdr:y>0.27149</cdr:y>
    </cdr:from>
    <cdr:to>
      <cdr:x>0.43078</cdr:x>
      <cdr:y>0.33665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62212" y="9525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>
              <a:solidFill>
                <a:schemeClr val="bg1"/>
              </a:solidFill>
            </a:rPr>
            <a:t>1</a:t>
          </a:r>
          <a:endParaRPr lang="pl-P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0.44202</cdr:x>
      <cdr:y>0.44525</cdr:y>
    </cdr:from>
    <cdr:to>
      <cdr:x>0.55446</cdr:x>
      <cdr:y>0.55385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95612" y="1562100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0.29585</cdr:x>
      <cdr:y>0.64072</cdr:y>
    </cdr:from>
    <cdr:to>
      <cdr:x>0.41954</cdr:x>
      <cdr:y>0.79276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05012" y="2247900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2000" dirty="0"/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0.21715</cdr:x>
      <cdr:y>0.59729</cdr:y>
    </cdr:from>
    <cdr:to>
      <cdr:x>0.41954</cdr:x>
      <cdr:y>0.90136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71612" y="2095500"/>
          <a:ext cx="1371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10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0.39705</cdr:x>
      <cdr:y>0.40181</cdr:y>
    </cdr:from>
    <cdr:to>
      <cdr:x>0.50949</cdr:x>
      <cdr:y>0.55385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690812" y="1409700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5</a:t>
          </a:r>
          <a:endParaRPr lang="pl-PL" sz="1600" dirty="0"/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0.22839</cdr:x>
      <cdr:y>0.48869</cdr:y>
    </cdr:from>
    <cdr:to>
      <cdr:x>0.3071</cdr:x>
      <cdr:y>0.57557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47812" y="17145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1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0.3071</cdr:x>
      <cdr:y>0.35837</cdr:y>
    </cdr:from>
    <cdr:to>
      <cdr:x>0.40829</cdr:x>
      <cdr:y>0.51041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081212" y="1257300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2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0.26212</cdr:x>
      <cdr:y>0.66244</cdr:y>
    </cdr:from>
    <cdr:to>
      <cdr:x>0.37456</cdr:x>
      <cdr:y>0.79276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776412" y="23241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4</a:t>
          </a:r>
          <a:endParaRPr lang="pl-PL" sz="1600" dirty="0"/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0.21715</cdr:x>
      <cdr:y>0.46697</cdr:y>
    </cdr:from>
    <cdr:to>
      <cdr:x>0.3858</cdr:x>
      <cdr:y>0.7276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71612" y="1638300"/>
          <a:ext cx="1143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7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0.35207</cdr:x>
      <cdr:y>0.74932</cdr:y>
    </cdr:from>
    <cdr:to>
      <cdr:x>0.487</cdr:x>
      <cdr:y>0.87964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386012" y="26289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2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0.41954</cdr:x>
      <cdr:y>0.44525</cdr:y>
    </cdr:from>
    <cdr:to>
      <cdr:x>0.62193</cdr:x>
      <cdr:y>0.74932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843212" y="1562100"/>
          <a:ext cx="1371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5</a:t>
          </a:r>
          <a:endParaRPr lang="pl-PL" sz="1600" dirty="0"/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0.24683</cdr:x>
      <cdr:y>0.7105</cdr:y>
    </cdr:from>
    <cdr:to>
      <cdr:x>0.33678</cdr:x>
      <cdr:y>0.8191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92667" y="2788227"/>
          <a:ext cx="653290" cy="426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dirty="0" smtClean="0"/>
            <a:t>1</a:t>
          </a:r>
          <a:endParaRPr lang="pl-PL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0.3858</cdr:x>
      <cdr:y>0.33665</cdr:y>
    </cdr:from>
    <cdr:to>
      <cdr:x>0.52073</cdr:x>
      <cdr:y>0.44525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12" y="11811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0.22839</cdr:x>
      <cdr:y>0.42353</cdr:y>
    </cdr:from>
    <cdr:to>
      <cdr:x>0.37456</cdr:x>
      <cdr:y>0.53213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7812" y="14859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0.41954</cdr:x>
      <cdr:y>0.40181</cdr:y>
    </cdr:from>
    <cdr:to>
      <cdr:x>0.56571</cdr:x>
      <cdr:y>0.51041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43212" y="14097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0.35207</cdr:x>
      <cdr:y>0.7276</cdr:y>
    </cdr:from>
    <cdr:to>
      <cdr:x>0.50949</cdr:x>
      <cdr:y>0.81448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86012" y="2552700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0.21715</cdr:x>
      <cdr:y>0.68416</cdr:y>
    </cdr:from>
    <cdr:to>
      <cdr:x>0.29585</cdr:x>
      <cdr:y>0.74932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71612" y="24003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>
              <a:solidFill>
                <a:schemeClr val="bg1"/>
              </a:solidFill>
            </a:rPr>
            <a:t>1</a:t>
          </a:r>
          <a:endParaRPr lang="pl-PL" sz="14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0.3071</cdr:x>
      <cdr:y>0.53213</cdr:y>
    </cdr:from>
    <cdr:to>
      <cdr:x>0.54322</cdr:x>
      <cdr:y>0.74932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81212" y="1866900"/>
          <a:ext cx="1600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2000" dirty="0"/>
            <a:t>8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0.26985</cdr:x>
      <cdr:y>0.39095</cdr:y>
    </cdr:from>
    <cdr:to>
      <cdr:x>0.38229</cdr:x>
      <cdr:y>0.47783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828800" y="13716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0.42727</cdr:x>
      <cdr:y>0.39095</cdr:y>
    </cdr:from>
    <cdr:to>
      <cdr:x>0.5397</cdr:x>
      <cdr:y>0.47783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2895600" y="13716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0.25861</cdr:x>
      <cdr:y>0.69502</cdr:y>
    </cdr:from>
    <cdr:to>
      <cdr:x>0.37105</cdr:x>
      <cdr:y>0.7819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1752600" y="24384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  <cdr:relSizeAnchor xmlns:cdr="http://schemas.openxmlformats.org/drawingml/2006/chartDrawing">
    <cdr:from>
      <cdr:x>0.42727</cdr:x>
      <cdr:y>0.69502</cdr:y>
    </cdr:from>
    <cdr:to>
      <cdr:x>0.5397</cdr:x>
      <cdr:y>0.7819</cdr:y>
    </cdr:to>
    <cdr:sp macro="" textlink="">
      <cdr:nvSpPr>
        <cdr:cNvPr id="5" name="pole tekstowe 1"/>
        <cdr:cNvSpPr txBox="1"/>
      </cdr:nvSpPr>
      <cdr:spPr>
        <a:xfrm xmlns:a="http://schemas.openxmlformats.org/drawingml/2006/main">
          <a:off x="2895600" y="24384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pl-PL" sz="1400" dirty="0" smtClean="0"/>
            <a:t>2</a:t>
          </a:r>
          <a:endParaRPr lang="pl-PL" sz="1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0.23963</cdr:x>
      <cdr:y>0.51041</cdr:y>
    </cdr:from>
    <cdr:to>
      <cdr:x>0.36332</cdr:x>
      <cdr:y>0.66244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624012" y="1790700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/>
            <a:t>5</a:t>
          </a:r>
        </a:p>
      </cdr:txBody>
    </cdr:sp>
  </cdr:relSizeAnchor>
  <cdr:relSizeAnchor xmlns:cdr="http://schemas.openxmlformats.org/drawingml/2006/chartDrawing">
    <cdr:from>
      <cdr:x>0.39705</cdr:x>
      <cdr:y>0.35837</cdr:y>
    </cdr:from>
    <cdr:to>
      <cdr:x>0.49824</cdr:x>
      <cdr:y>0.48869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690812" y="1257300"/>
          <a:ext cx="685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>
              <a:solidFill>
                <a:schemeClr val="bg1"/>
              </a:solidFill>
            </a:rPr>
            <a:t>2</a:t>
          </a:r>
          <a:endParaRPr lang="pl-PL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0.44202</cdr:x>
      <cdr:y>0.59729</cdr:y>
    </cdr:from>
    <cdr:to>
      <cdr:x>0.55446</cdr:x>
      <cdr:y>0.70588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995612" y="2095500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0.25088</cdr:x>
      <cdr:y>0.44525</cdr:y>
    </cdr:from>
    <cdr:to>
      <cdr:x>0.37456</cdr:x>
      <cdr:y>0.59729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00212" y="1562100"/>
          <a:ext cx="838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3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0.41954</cdr:x>
      <cdr:y>0.66244</cdr:y>
    </cdr:from>
    <cdr:to>
      <cdr:x>0.58819</cdr:x>
      <cdr:y>0.8362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843212" y="2324100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4</a:t>
          </a:r>
          <a:endParaRPr lang="pl-PL" sz="1600" dirty="0"/>
        </a:p>
      </cdr:txBody>
    </cdr:sp>
  </cdr:relSizeAnchor>
  <cdr:relSizeAnchor xmlns:cdr="http://schemas.openxmlformats.org/drawingml/2006/chartDrawing">
    <cdr:from>
      <cdr:x>0.39705</cdr:x>
      <cdr:y>0.29321</cdr:y>
    </cdr:from>
    <cdr:to>
      <cdr:x>0.47576</cdr:x>
      <cdr:y>0.42353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690812" y="1028700"/>
          <a:ext cx="533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1</a:t>
          </a:r>
          <a:endParaRPr lang="pl-PL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F3ED-6E51-47EF-ACB3-E2348107E4BC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0732-C064-4C8C-8F38-EE031ADB71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80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9744D7-AA26-426C-B445-643DF8A1F494}" type="datetimeFigureOut">
              <a:rPr lang="pl-PL" smtClean="0"/>
              <a:pPr/>
              <a:t>2013-06-11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91CC11-F70C-46EE-92C2-08162A1F75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Ankieta</a:t>
            </a:r>
            <a:br>
              <a:rPr lang="pl-PL" dirty="0" smtClean="0"/>
            </a:br>
            <a:r>
              <a:rPr lang="pl-PL" dirty="0" smtClean="0"/>
              <a:t>,,W świecie filmów’’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Natalia Kłusek</a:t>
            </a:r>
          </a:p>
          <a:p>
            <a:r>
              <a:rPr lang="pl-PL" dirty="0" smtClean="0"/>
              <a:t>4a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181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2693193"/>
              </p:ext>
            </p:extLst>
          </p:nvPr>
        </p:nvGraphicFramePr>
        <p:xfrm>
          <a:off x="533400" y="2286000"/>
          <a:ext cx="7620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4389487"/>
              </p:ext>
            </p:extLst>
          </p:nvPr>
        </p:nvGraphicFramePr>
        <p:xfrm>
          <a:off x="609600" y="2362200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268323"/>
              </p:ext>
            </p:extLst>
          </p:nvPr>
        </p:nvGraphicFramePr>
        <p:xfrm>
          <a:off x="990600" y="2286000"/>
          <a:ext cx="7391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46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9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6576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3272689"/>
              </p:ext>
            </p:extLst>
          </p:nvPr>
        </p:nvGraphicFramePr>
        <p:xfrm>
          <a:off x="533400" y="2286000"/>
          <a:ext cx="8077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114800" y="338974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419600" y="4267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66800" y="24384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810000" y="3429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371082006"/>
              </p:ext>
            </p:extLst>
          </p:nvPr>
        </p:nvGraphicFramePr>
        <p:xfrm>
          <a:off x="1600200" y="2362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116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5802597"/>
              </p:ext>
            </p:extLst>
          </p:nvPr>
        </p:nvGraphicFramePr>
        <p:xfrm>
          <a:off x="1066800" y="23622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3368788"/>
              </p:ext>
            </p:extLst>
          </p:nvPr>
        </p:nvGraphicFramePr>
        <p:xfrm>
          <a:off x="1143000" y="2438400"/>
          <a:ext cx="7315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038600" y="35005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4600" y="3581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66800" y="22860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43000" y="22860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7338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4485108"/>
              </p:ext>
            </p:extLst>
          </p:nvPr>
        </p:nvGraphicFramePr>
        <p:xfrm>
          <a:off x="914400" y="2362200"/>
          <a:ext cx="7162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358115"/>
              </p:ext>
            </p:extLst>
          </p:nvPr>
        </p:nvGraphicFramePr>
        <p:xfrm>
          <a:off x="1066800" y="2209800"/>
          <a:ext cx="739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267200" y="445186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819400" y="3276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5052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8100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6576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004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1909053"/>
              </p:ext>
            </p:extLst>
          </p:nvPr>
        </p:nvGraphicFramePr>
        <p:xfrm>
          <a:off x="1066800" y="22860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43464" y="449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5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7786577"/>
              </p:ext>
            </p:extLst>
          </p:nvPr>
        </p:nvGraphicFramePr>
        <p:xfrm>
          <a:off x="1042988" y="2324100"/>
          <a:ext cx="7034212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4b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3023065"/>
              </p:ext>
            </p:extLst>
          </p:nvPr>
        </p:nvGraphicFramePr>
        <p:xfrm>
          <a:off x="1042988" y="2324100"/>
          <a:ext cx="7415212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454236" y="457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908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43000" y="23622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7595975"/>
              </p:ext>
            </p:extLst>
          </p:nvPr>
        </p:nvGraphicFramePr>
        <p:xfrm>
          <a:off x="1042988" y="2324100"/>
          <a:ext cx="7415212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667000" y="486282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063512"/>
              </p:ext>
            </p:extLst>
          </p:nvPr>
        </p:nvGraphicFramePr>
        <p:xfrm>
          <a:off x="838200" y="2286000"/>
          <a:ext cx="7539037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813422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22860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908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429000" y="4800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520219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16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766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14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004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962400" y="426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1029128"/>
              </p:ext>
            </p:extLst>
          </p:nvPr>
        </p:nvGraphicFramePr>
        <p:xfrm>
          <a:off x="1042988" y="2324100"/>
          <a:ext cx="7491412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5a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669360"/>
              </p:ext>
            </p:extLst>
          </p:nvPr>
        </p:nvGraphicFramePr>
        <p:xfrm>
          <a:off x="1042988" y="2324100"/>
          <a:ext cx="7262812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886200" y="5105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743200" y="395772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006273" y="346825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19600" y="41423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Dziękuję bardzo za uwagę!</a:t>
            </a:r>
          </a:p>
          <a:p>
            <a:pPr algn="r">
              <a:buNone/>
            </a:pPr>
            <a:r>
              <a:rPr lang="pl-PL" dirty="0" smtClean="0"/>
              <a:t>:D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Natalia </a:t>
            </a:r>
            <a:r>
              <a:rPr lang="pl-PL" dirty="0" smtClean="0"/>
              <a:t>Kłusek 4a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2364523"/>
              </p:ext>
            </p:extLst>
          </p:nvPr>
        </p:nvGraphicFramePr>
        <p:xfrm>
          <a:off x="685800" y="24384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727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Dziewczynki 4a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7008448"/>
              </p:ext>
            </p:extLst>
          </p:nvPr>
        </p:nvGraphicFramePr>
        <p:xfrm>
          <a:off x="609600" y="2324100"/>
          <a:ext cx="81534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98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76600" y="4648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7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124200" y="3352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5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Chłopcy 4a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47800" y="24384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337</TotalTime>
  <Words>512</Words>
  <Application>Microsoft Office PowerPoint</Application>
  <PresentationFormat>On-screen Show (4:3)</PresentationFormat>
  <Paragraphs>233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Austin</vt:lpstr>
      <vt:lpstr>Ankieta ,,W świecie filmów’’</vt:lpstr>
      <vt:lpstr>Dziewczynki 4a</vt:lpstr>
      <vt:lpstr>Dziewczynki 4a</vt:lpstr>
      <vt:lpstr>Dziewczynki 4a</vt:lpstr>
      <vt:lpstr>Dziewczynki 4a</vt:lpstr>
      <vt:lpstr>Dziewczynki 4a</vt:lpstr>
      <vt:lpstr>Chłopcy 4a</vt:lpstr>
      <vt:lpstr>Chłopcy 4a</vt:lpstr>
      <vt:lpstr>Chłopcy 4a</vt:lpstr>
      <vt:lpstr>Chłopcy 4a</vt:lpstr>
      <vt:lpstr>Chłopcy 4a</vt:lpstr>
      <vt:lpstr>Klasa 4a</vt:lpstr>
      <vt:lpstr>Klasa 4a</vt:lpstr>
      <vt:lpstr>Klasa 4a</vt:lpstr>
      <vt:lpstr>Klasa 4a</vt:lpstr>
      <vt:lpstr>Klasa 4a</vt:lpstr>
      <vt:lpstr>Dziewczynki 4b</vt:lpstr>
      <vt:lpstr>Dziewczynki 4b</vt:lpstr>
      <vt:lpstr>Dziewczynki 4b</vt:lpstr>
      <vt:lpstr>Dziewczynki 4b</vt:lpstr>
      <vt:lpstr>Dziewczynki 4b</vt:lpstr>
      <vt:lpstr>Chłopcy 4b</vt:lpstr>
      <vt:lpstr>Chłopcy 4b</vt:lpstr>
      <vt:lpstr>Chłopcy 4b</vt:lpstr>
      <vt:lpstr>Chłopcy 4b</vt:lpstr>
      <vt:lpstr>Chłopcy 4b</vt:lpstr>
      <vt:lpstr>Klasa 4b</vt:lpstr>
      <vt:lpstr>Klasa 4b</vt:lpstr>
      <vt:lpstr>Klasa 4b</vt:lpstr>
      <vt:lpstr>Klasa 4b</vt:lpstr>
      <vt:lpstr>Klasa 4b</vt:lpstr>
      <vt:lpstr>Dziewczynki 5a</vt:lpstr>
      <vt:lpstr>Dziewczynki 5a</vt:lpstr>
      <vt:lpstr>Dziewczynki 5a</vt:lpstr>
      <vt:lpstr>Dziewczynki 5a</vt:lpstr>
      <vt:lpstr>Dziewczynki 4a</vt:lpstr>
      <vt:lpstr>Chłopcy 5a</vt:lpstr>
      <vt:lpstr>Chłopcy 5a</vt:lpstr>
      <vt:lpstr>Chłopcy 5a</vt:lpstr>
      <vt:lpstr>Chłopcy 5a</vt:lpstr>
      <vt:lpstr>Chłopcy 5a</vt:lpstr>
      <vt:lpstr>Klasa 5a</vt:lpstr>
      <vt:lpstr>Klasa 5a</vt:lpstr>
      <vt:lpstr>Klasa 5a</vt:lpstr>
      <vt:lpstr>Klasa 5a</vt:lpstr>
      <vt:lpstr>Klasa 5a</vt:lpstr>
      <vt:lpstr>Slide 47</vt:lpstr>
    </vt:vector>
  </TitlesOfParts>
  <Company>BASF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,,W świecie filmów’’</dc:title>
  <dc:creator>Anna</dc:creator>
  <cp:lastModifiedBy> </cp:lastModifiedBy>
  <cp:revision>17</cp:revision>
  <dcterms:created xsi:type="dcterms:W3CDTF">2013-05-25T08:51:54Z</dcterms:created>
  <dcterms:modified xsi:type="dcterms:W3CDTF">2013-06-11T11:11:09Z</dcterms:modified>
</cp:coreProperties>
</file>