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charts/chart39.xml" ContentType="application/vnd.openxmlformats-officedocument.drawingml.char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charts/chart28.xml" ContentType="application/vnd.openxmlformats-officedocument.drawingml.char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35.xml" ContentType="application/vnd.openxmlformats-officedocument.drawingml.chart+xml"/>
  <Override PartName="/ppt/drawings/drawing39.xml" ContentType="application/vnd.openxmlformats-officedocument.drawingml.chartshapes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drawings/drawing17.xml" ContentType="application/vnd.openxmlformats-officedocument.drawingml.chartshapes+xml"/>
  <Override PartName="/ppt/charts/chart24.xml" ContentType="application/vnd.openxmlformats-officedocument.drawingml.chart+xml"/>
  <Override PartName="/ppt/drawings/drawing28.xml" ContentType="application/vnd.openxmlformats-officedocument.drawingml.chartshapes+xml"/>
  <Override PartName="/ppt/charts/chart42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31.xml" ContentType="application/vnd.openxmlformats-officedocument.drawingml.chart+xml"/>
  <Override PartName="/ppt/drawings/drawing35.xml" ContentType="application/vnd.openxmlformats-officedocument.drawingml.chartshapes+xml"/>
  <Override PartName="/ppt/charts/chart7.xml" ContentType="application/vnd.openxmlformats-officedocument.drawingml.chart+xml"/>
  <Override PartName="/ppt/drawings/drawing13.xml" ContentType="application/vnd.openxmlformats-officedocument.drawingml.chartshapes+xml"/>
  <Override PartName="/ppt/charts/chart20.xml" ContentType="application/vnd.openxmlformats-officedocument.drawingml.chart+xml"/>
  <Override PartName="/ppt/drawings/drawing24.xml" ContentType="application/vnd.openxmlformats-officedocument.drawingml.chartshapes+xml"/>
  <Override PartName="/ppt/drawings/drawing42.xml" ContentType="application/vnd.openxmlformats-officedocument.drawingml.chartshapes+xml"/>
  <Default Extension="xlsx" ContentType="application/vnd.openxmlformats-officedocument.spreadsheetml.sheet"/>
  <Override PartName="/ppt/charts/chart3.xml" ContentType="application/vnd.openxmlformats-officedocument.drawingml.chart+xml"/>
  <Override PartName="/ppt/drawings/drawing7.xml" ContentType="application/vnd.openxmlformats-officedocument.drawingml.chartshapes+xml"/>
  <Override PartName="/ppt/drawings/drawing20.xml" ContentType="application/vnd.openxmlformats-officedocument.drawingml.chartshapes+xml"/>
  <Override PartName="/ppt/drawings/drawing31.xml" ContentType="application/vnd.openxmlformats-officedocument.drawingml.chartshape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rawings/drawing3.xml" ContentType="application/vnd.openxmlformats-officedocument.drawingml.chartshapes+xml"/>
  <Default Extension="png" ContentType="image/png"/>
  <Override PartName="/ppt/charts/chart29.xml" ContentType="application/vnd.openxmlformats-officedocument.drawingml.chart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charts/chart36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charts/chart25.xml" ContentType="application/vnd.openxmlformats-officedocument.drawingml.chart+xml"/>
  <Override PartName="/ppt/drawings/drawing29.xml" ContentType="application/vnd.openxmlformats-officedocument.drawingml.chartshape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drawings/drawing18.xml" ContentType="application/vnd.openxmlformats-officedocument.drawingml.chartshapes+xml"/>
  <Override PartName="/ppt/charts/chart23.xml" ContentType="application/vnd.openxmlformats-officedocument.drawingml.chart+xml"/>
  <Override PartName="/ppt/drawings/drawing27.xml" ContentType="application/vnd.openxmlformats-officedocument.drawingml.chartshapes+xml"/>
  <Override PartName="/ppt/charts/chart32.xml" ContentType="application/vnd.openxmlformats-officedocument.drawingml.chart+xml"/>
  <Override PartName="/ppt/drawings/drawing36.xml" ContentType="application/vnd.openxmlformats-officedocument.drawingml.chartshapes+xml"/>
  <Override PartName="/ppt/charts/chart4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drawings/drawing16.xml" ContentType="application/vnd.openxmlformats-officedocument.drawingml.chartshapes+xml"/>
  <Override PartName="/ppt/charts/chart21.xml" ContentType="application/vnd.openxmlformats-officedocument.drawingml.chart+xml"/>
  <Override PartName="/ppt/drawings/drawing25.xml" ContentType="application/vnd.openxmlformats-officedocument.drawingml.chartshapes+xml"/>
  <Override PartName="/ppt/charts/chart30.xml" ContentType="application/vnd.openxmlformats-officedocument.drawingml.chart+xml"/>
  <Override PartName="/ppt/drawings/drawing34.xml" ContentType="application/vnd.openxmlformats-officedocument.drawingml.chartshapes+xml"/>
  <Override PartName="/ppt/charts/chart41.xml" ContentType="application/vnd.openxmlformats-officedocument.drawingml.chart+xml"/>
  <Override PartName="/ppt/drawings/drawing43.xml" ContentType="application/vnd.openxmlformats-officedocument.drawingml.chartshapes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drawings/drawing14.xml" ContentType="application/vnd.openxmlformats-officedocument.drawingml.chartshapes+xml"/>
  <Override PartName="/ppt/drawings/drawing23.xml" ContentType="application/vnd.openxmlformats-officedocument.drawingml.chartshapes+xml"/>
  <Override PartName="/ppt/drawings/drawing32.xml" ContentType="application/vnd.openxmlformats-officedocument.drawingml.chartshapes+xml"/>
  <Override PartName="/ppt/drawings/drawing41.xml" ContentType="application/vnd.openxmlformats-officedocument.drawingml.chartshapes+xml"/>
  <Override PartName="/ppt/charts/chart4.xml" ContentType="application/vnd.openxmlformats-officedocument.drawingml.chart+xml"/>
  <Override PartName="/ppt/drawings/drawing8.xml" ContentType="application/vnd.openxmlformats-officedocument.drawingml.chartshapes+xml"/>
  <Override PartName="/ppt/drawings/drawing12.xml" ContentType="application/vnd.openxmlformats-officedocument.drawingml.chartshapes+xml"/>
  <Override PartName="/ppt/drawings/drawing21.xml" ContentType="application/vnd.openxmlformats-officedocument.drawingml.chartshapes+xml"/>
  <Override PartName="/ppt/drawings/drawing30.xml" ContentType="application/vnd.openxmlformats-officedocument.drawingml.chartshapes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drawings/drawing6.xml" ContentType="application/vnd.openxmlformats-officedocument.drawingml.chartshapes+xml"/>
  <Override PartName="/ppt/drawings/drawing10.xml" ContentType="application/vnd.openxmlformats-officedocument.drawingml.chartshape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  <Override PartName="/ppt/charts/chart37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drawings/drawing19.xml" ContentType="application/vnd.openxmlformats-officedocument.drawingml.chartshapes+xml"/>
  <Override PartName="/ppt/charts/chart26.xml" ContentType="application/vnd.openxmlformats-officedocument.drawingml.chart+xml"/>
  <Override PartName="/ppt/charts/chart44.xml" ContentType="application/vnd.openxmlformats-officedocument.drawingml.char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charts/chart15.xml" ContentType="application/vnd.openxmlformats-officedocument.drawingml.chart+xml"/>
  <Override PartName="/ppt/charts/chart33.xml" ContentType="application/vnd.openxmlformats-officedocument.drawingml.chart+xml"/>
  <Override PartName="/ppt/drawings/drawing37.xml" ContentType="application/vnd.openxmlformats-officedocument.drawingml.chartshapes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drawings/drawing15.xml" ContentType="application/vnd.openxmlformats-officedocument.drawingml.chartshapes+xml"/>
  <Override PartName="/ppt/charts/chart22.xml" ContentType="application/vnd.openxmlformats-officedocument.drawingml.chart+xml"/>
  <Override PartName="/ppt/drawings/drawing26.xml" ContentType="application/vnd.openxmlformats-officedocument.drawingml.chartshapes+xml"/>
  <Override PartName="/ppt/charts/chart40.xml" ContentType="application/vnd.openxmlformats-officedocument.drawingml.chart+xml"/>
  <Override PartName="/ppt/drawings/drawing44.xml" ContentType="application/vnd.openxmlformats-officedocument.drawingml.chartshapes+xml"/>
  <Override PartName="/ppt/drawings/drawing9.xml" ContentType="application/vnd.openxmlformats-officedocument.drawingml.chartshapes+xml"/>
  <Override PartName="/ppt/drawings/drawing22.xml" ContentType="application/vnd.openxmlformats-officedocument.drawingml.chartshapes+xml"/>
  <Override PartName="/ppt/drawings/drawing33.xml" ContentType="application/vnd.openxmlformats-officedocument.drawingml.chartshapes+xml"/>
  <Override PartName="/ppt/charts/chart5.xml" ContentType="application/vnd.openxmlformats-officedocument.drawingml.chart+xml"/>
  <Override PartName="/ppt/drawings/drawing11.xml" ContentType="application/vnd.openxmlformats-officedocument.drawingml.chartshapes+xml"/>
  <Override PartName="/ppt/drawings/drawing40.xml" ContentType="application/vnd.openxmlformats-officedocument.drawingml.chartshape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rawings/drawing5.xml" ContentType="application/vnd.openxmlformats-officedocument.drawingml.chartshapes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charts/chart27.xml" ContentType="application/vnd.openxmlformats-officedocument.drawingml.chart+xml"/>
  <Override PartName="/ppt/charts/chart38.xml" ContentType="application/vnd.openxmlformats-officedocument.drawingml.char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charts/chart16.xml" ContentType="application/vnd.openxmlformats-officedocument.drawingml.chart+xml"/>
  <Override PartName="/ppt/charts/chart34.xml" ContentType="application/vnd.openxmlformats-officedocument.drawingml.chart+xml"/>
  <Override PartName="/ppt/drawings/drawing38.xml" ContentType="application/vnd.openxmlformats-officedocument.drawingml.chartshapes+xml"/>
  <Override PartName="/ppt/charts/chart45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9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7" r:id="rId29"/>
    <p:sldId id="284" r:id="rId30"/>
    <p:sldId id="285" r:id="rId31"/>
    <p:sldId id="286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38" autoAdjust="0"/>
    <p:restoredTop sz="94660"/>
  </p:normalViewPr>
  <p:slideViewPr>
    <p:cSldViewPr>
      <p:cViewPr varScale="1">
        <p:scale>
          <a:sx n="53" d="100"/>
          <a:sy n="53" d="100"/>
        </p:scale>
        <p:origin x="-10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Arkusz_programu_Microsoft_Office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Arkusz_programu_Microsoft_Office_Excel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Arkusz_programu_Microsoft_Office_Excel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Arkusz_programu_Microsoft_Office_Excel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Arkusz_programu_Microsoft_Office_Excel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Arkusz_programu_Microsoft_Office_Excel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Arkusz_programu_Microsoft_Office_Excel15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package" Target="../embeddings/Arkusz_programu_Microsoft_Office_Excel1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package" Target="../embeddings/Arkusz_programu_Microsoft_Office_Excel17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7.xml"/><Relationship Id="rId1" Type="http://schemas.openxmlformats.org/officeDocument/2006/relationships/package" Target="../embeddings/Arkusz_programu_Microsoft_Office_Excel18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8.xml"/><Relationship Id="rId1" Type="http://schemas.openxmlformats.org/officeDocument/2006/relationships/package" Target="../embeddings/Arkusz_programu_Microsoft_Office_Excel19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Arkusz_programu_Microsoft_Office_Excel2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9.xml"/><Relationship Id="rId1" Type="http://schemas.openxmlformats.org/officeDocument/2006/relationships/package" Target="../embeddings/Arkusz_programu_Microsoft_Office_Excel20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0.xml"/><Relationship Id="rId1" Type="http://schemas.openxmlformats.org/officeDocument/2006/relationships/package" Target="../embeddings/Arkusz_programu_Microsoft_Office_Excel21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1.xml"/><Relationship Id="rId1" Type="http://schemas.openxmlformats.org/officeDocument/2006/relationships/package" Target="../embeddings/Arkusz_programu_Microsoft_Office_Excel22.xlsx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2.xml"/><Relationship Id="rId1" Type="http://schemas.openxmlformats.org/officeDocument/2006/relationships/package" Target="../embeddings/Arkusz_programu_Microsoft_Office_Excel23.xlsx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3.xml"/><Relationship Id="rId1" Type="http://schemas.openxmlformats.org/officeDocument/2006/relationships/package" Target="../embeddings/Arkusz_programu_Microsoft_Office_Excel24.xlsx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4.xml"/><Relationship Id="rId1" Type="http://schemas.openxmlformats.org/officeDocument/2006/relationships/package" Target="../embeddings/Arkusz_programu_Microsoft_Office_Excel25.xlsx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5.xml"/><Relationship Id="rId1" Type="http://schemas.openxmlformats.org/officeDocument/2006/relationships/package" Target="../embeddings/Arkusz_programu_Microsoft_Office_Excel26.xlsx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6.xml"/><Relationship Id="rId1" Type="http://schemas.openxmlformats.org/officeDocument/2006/relationships/package" Target="../embeddings/Arkusz_programu_Microsoft_Office_Excel27.xlsx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7.xml"/><Relationship Id="rId1" Type="http://schemas.openxmlformats.org/officeDocument/2006/relationships/package" Target="../embeddings/Arkusz_programu_Microsoft_Office_Excel28.xlsx"/></Relationships>
</file>

<file path=ppt/charts/_rels/chart2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8.xml"/><Relationship Id="rId1" Type="http://schemas.openxmlformats.org/officeDocument/2006/relationships/package" Target="../embeddings/Arkusz_programu_Microsoft_Office_Excel29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Arkusz_programu_Microsoft_Office_Excel3.xlsx"/></Relationships>
</file>

<file path=ppt/charts/_rels/chart3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9.xml"/><Relationship Id="rId1" Type="http://schemas.openxmlformats.org/officeDocument/2006/relationships/package" Target="../embeddings/Arkusz_programu_Microsoft_Office_Excel30.xlsx"/></Relationships>
</file>

<file path=ppt/charts/_rels/chart3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0.xml"/><Relationship Id="rId1" Type="http://schemas.openxmlformats.org/officeDocument/2006/relationships/package" Target="../embeddings/Arkusz_programu_Microsoft_Office_Excel31.xlsx"/></Relationships>
</file>

<file path=ppt/charts/_rels/chart3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1.xml"/><Relationship Id="rId1" Type="http://schemas.openxmlformats.org/officeDocument/2006/relationships/package" Target="../embeddings/Arkusz_programu_Microsoft_Office_Excel32.xlsx"/></Relationships>
</file>

<file path=ppt/charts/_rels/chart3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2.xml"/><Relationship Id="rId1" Type="http://schemas.openxmlformats.org/officeDocument/2006/relationships/package" Target="../embeddings/Arkusz_programu_Microsoft_Office_Excel33.xlsx"/></Relationships>
</file>

<file path=ppt/charts/_rels/chart3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3.xml"/><Relationship Id="rId1" Type="http://schemas.openxmlformats.org/officeDocument/2006/relationships/package" Target="../embeddings/Arkusz_programu_Microsoft_Office_Excel34.xlsx"/></Relationships>
</file>

<file path=ppt/charts/_rels/chart3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4.xml"/><Relationship Id="rId1" Type="http://schemas.openxmlformats.org/officeDocument/2006/relationships/package" Target="../embeddings/Arkusz_programu_Microsoft_Office_Excel35.xlsx"/></Relationships>
</file>

<file path=ppt/charts/_rels/chart3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5.xml"/><Relationship Id="rId1" Type="http://schemas.openxmlformats.org/officeDocument/2006/relationships/package" Target="../embeddings/Arkusz_programu_Microsoft_Office_Excel36.xlsx"/></Relationships>
</file>

<file path=ppt/charts/_rels/chart3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6.xml"/><Relationship Id="rId1" Type="http://schemas.openxmlformats.org/officeDocument/2006/relationships/package" Target="../embeddings/Arkusz_programu_Microsoft_Office_Excel37.xlsx"/></Relationships>
</file>

<file path=ppt/charts/_rels/chart3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7.xml"/><Relationship Id="rId1" Type="http://schemas.openxmlformats.org/officeDocument/2006/relationships/package" Target="../embeddings/Arkusz_programu_Microsoft_Office_Excel38.xlsx"/></Relationships>
</file>

<file path=ppt/charts/_rels/chart3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8.xml"/><Relationship Id="rId1" Type="http://schemas.openxmlformats.org/officeDocument/2006/relationships/package" Target="../embeddings/Arkusz_programu_Microsoft_Office_Excel39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Arkusz_programu_Microsoft_Office_Excel4.xlsx"/></Relationships>
</file>

<file path=ppt/charts/_rels/chart4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9.xml"/><Relationship Id="rId1" Type="http://schemas.openxmlformats.org/officeDocument/2006/relationships/package" Target="../embeddings/Arkusz_programu_Microsoft_Office_Excel40.xlsx"/></Relationships>
</file>

<file path=ppt/charts/_rels/chart4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0.xml"/><Relationship Id="rId1" Type="http://schemas.openxmlformats.org/officeDocument/2006/relationships/package" Target="../embeddings/Arkusz_programu_Microsoft_Office_Excel41.xlsx"/></Relationships>
</file>

<file path=ppt/charts/_rels/chart4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1.xml"/><Relationship Id="rId1" Type="http://schemas.openxmlformats.org/officeDocument/2006/relationships/package" Target="../embeddings/Arkusz_programu_Microsoft_Office_Excel42.xlsx"/></Relationships>
</file>

<file path=ppt/charts/_rels/chart4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2.xml"/><Relationship Id="rId1" Type="http://schemas.openxmlformats.org/officeDocument/2006/relationships/package" Target="../embeddings/Arkusz_programu_Microsoft_Office_Excel43.xlsx"/></Relationships>
</file>

<file path=ppt/charts/_rels/chart4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3.xml"/><Relationship Id="rId1" Type="http://schemas.openxmlformats.org/officeDocument/2006/relationships/package" Target="../embeddings/Arkusz_programu_Microsoft_Office_Excel44.xlsx"/></Relationships>
</file>

<file path=ppt/charts/_rels/chart4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4.xml"/><Relationship Id="rId1" Type="http://schemas.openxmlformats.org/officeDocument/2006/relationships/package" Target="../embeddings/Arkusz_programu_Microsoft_Office_Excel45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Arkusz_programu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Arkusz_programu_Microsoft_Office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Arkusz_programu_Microsoft_Office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Arkusz_programu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Czy lubisz oglądać telewizję?</c:v>
                </c:pt>
              </c:strCache>
            </c:strRef>
          </c:tx>
          <c:dPt>
            <c:idx val="0"/>
            <c:spPr>
              <a:solidFill>
                <a:srgbClr val="92D050"/>
              </a:solidFill>
            </c:spPr>
          </c:dPt>
          <c:dPt>
            <c:idx val="2"/>
            <c:spPr>
              <a:solidFill>
                <a:schemeClr val="accent6"/>
              </a:solidFill>
            </c:spPr>
          </c:dPt>
          <c:cat>
            <c:strRef>
              <c:f>Sheet1!$A$2:$A$5</c:f>
              <c:strCache>
                <c:ptCount val="3"/>
                <c:pt idx="0">
                  <c:v>Tak</c:v>
                </c:pt>
                <c:pt idx="1">
                  <c:v>Nie</c:v>
                </c:pt>
                <c:pt idx="2">
                  <c:v>Nie oglądam telewizji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dLbls/>
        <c:firstSliceAng val="0"/>
      </c:pieChart>
    </c:plotArea>
    <c:legend>
      <c:legendPos val="r"/>
      <c:legendEntry>
        <c:idx val="3"/>
        <c:delete val="1"/>
      </c:legendEntry>
      <c:layout/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Jaki jest Twój ulubiony film?</c:v>
                </c:pt>
              </c:strCache>
            </c:strRef>
          </c:tx>
          <c:dPt>
            <c:idx val="1"/>
            <c:spPr>
              <a:solidFill>
                <a:srgbClr val="7030A0"/>
              </a:solidFill>
            </c:spPr>
          </c:dPt>
          <c:dPt>
            <c:idx val="3"/>
            <c:spPr>
              <a:solidFill>
                <a:srgbClr val="92D050"/>
              </a:soli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solidFill>
                <a:srgbClr val="FFC000"/>
              </a:solidFill>
            </c:spPr>
          </c:dPt>
          <c:cat>
            <c:strRef>
              <c:f>Arkusz1!$A$2:$A$7</c:f>
              <c:strCache>
                <c:ptCount val="6"/>
                <c:pt idx="0">
                  <c:v>Pan Popper</c:v>
                </c:pt>
                <c:pt idx="1">
                  <c:v>Jaś Fasola</c:v>
                </c:pt>
                <c:pt idx="2">
                  <c:v>Narnia</c:v>
                </c:pt>
                <c:pt idx="3">
                  <c:v>Życie Pi</c:v>
                </c:pt>
                <c:pt idx="4">
                  <c:v>Matrix</c:v>
                </c:pt>
                <c:pt idx="5">
                  <c:v>Żaden z wymienionych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4</c:v>
                </c:pt>
                <c:pt idx="5">
                  <c:v>3</c:v>
                </c:pt>
              </c:numCache>
            </c:numRef>
          </c:val>
        </c:ser>
        <c:dLbls/>
        <c:firstSliceAng val="0"/>
      </c:pieChart>
    </c:plotArea>
    <c:legend>
      <c:legendPos val="r"/>
      <c:layout>
        <c:manualLayout>
          <c:xMode val="edge"/>
          <c:yMode val="edge"/>
          <c:x val="0.63100922457508379"/>
          <c:y val="0.15040434804140054"/>
          <c:w val="0.34803824885966927"/>
          <c:h val="0.8301126628039418"/>
        </c:manualLayout>
      </c:layout>
    </c:legend>
    <c:plotVisOnly val="1"/>
    <c:dispBlanksAs val="zero"/>
  </c:chart>
  <c:txPr>
    <a:bodyPr/>
    <a:lstStyle/>
    <a:p>
      <a:pPr>
        <a:defRPr sz="1600"/>
      </a:pPr>
      <a:endParaRPr lang="pl-PL"/>
    </a:p>
  </c:txPr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Czy lubisz oglądać telewizję?</c:v>
                </c:pt>
              </c:strCache>
            </c:strRef>
          </c:tx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0070C0"/>
              </a:solidFill>
            </c:spPr>
          </c:dPt>
          <c:cat>
            <c:strRef>
              <c:f>Arkusz1!$A$2:$A$4</c:f>
              <c:strCache>
                <c:ptCount val="3"/>
                <c:pt idx="0">
                  <c:v>Tak</c:v>
                </c:pt>
                <c:pt idx="1">
                  <c:v>Nie</c:v>
                </c:pt>
                <c:pt idx="2">
                  <c:v>Nie oglądam telewizji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17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</c:ser>
        <c:dLbls/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Jaki jest według Ciebie najpopularniejszy film?</c:v>
                </c:pt>
              </c:strCache>
            </c:strRef>
          </c:tx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00B0F0"/>
              </a:solidFill>
            </c:spPr>
          </c:dPt>
          <c:cat>
            <c:strRef>
              <c:f>Arkusz1!$A$2:$A$5</c:f>
              <c:strCache>
                <c:ptCount val="4"/>
                <c:pt idx="0">
                  <c:v>Zmierzch</c:v>
                </c:pt>
                <c:pt idx="1">
                  <c:v>Iron Man 2</c:v>
                </c:pt>
                <c:pt idx="2">
                  <c:v>Piękne Istoty</c:v>
                </c:pt>
                <c:pt idx="3">
                  <c:v>Strażnicy Marzeń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6</c:v>
                </c:pt>
                <c:pt idx="1">
                  <c:v>10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dLbls/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Jaki gatunek filmów lubisz najbardziej?</c:v>
                </c:pt>
              </c:strCache>
            </c:strRef>
          </c:tx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00B0F0"/>
              </a:solidFill>
            </c:spPr>
          </c:dPt>
          <c:dPt>
            <c:idx val="3"/>
            <c:spPr>
              <a:solidFill>
                <a:srgbClr val="FFC000"/>
              </a:solidFill>
            </c:spPr>
          </c:dPt>
          <c:dPt>
            <c:idx val="4"/>
            <c:spPr>
              <a:solidFill>
                <a:srgbClr val="FFFF00"/>
              </a:solidFill>
            </c:spPr>
          </c:dPt>
          <c:cat>
            <c:strRef>
              <c:f>Arkusz1!$A$2:$A$6</c:f>
              <c:strCache>
                <c:ptCount val="5"/>
                <c:pt idx="0">
                  <c:v>Komedia</c:v>
                </c:pt>
                <c:pt idx="1">
                  <c:v>Kryminał</c:v>
                </c:pt>
                <c:pt idx="2">
                  <c:v>Animowany</c:v>
                </c:pt>
                <c:pt idx="3">
                  <c:v>Horror</c:v>
                </c:pt>
                <c:pt idx="4">
                  <c:v>Fantasty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8</c:v>
                </c:pt>
                <c:pt idx="1">
                  <c:v>0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</c:numCache>
            </c:numRef>
          </c:val>
        </c:ser>
        <c:dLbls/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Jaki jest Twój ulubiony serial?</c:v>
                </c:pt>
              </c:strCache>
            </c:strRef>
          </c:tx>
          <c:dPt>
            <c:idx val="1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00B0F0"/>
              </a:solidFill>
            </c:spPr>
          </c:dPt>
          <c:dPt>
            <c:idx val="4"/>
            <c:spPr>
              <a:solidFill>
                <a:srgbClr val="FFC000"/>
              </a:solidFill>
            </c:spPr>
          </c:dPt>
          <c:cat>
            <c:strRef>
              <c:f>Arkusz1!$A$2:$A$6</c:f>
              <c:strCache>
                <c:ptCount val="5"/>
                <c:pt idx="0">
                  <c:v>Violetta</c:v>
                </c:pt>
                <c:pt idx="1">
                  <c:v>Blog na cztery łapy</c:v>
                </c:pt>
                <c:pt idx="2">
                  <c:v>M jak miłość</c:v>
                </c:pt>
                <c:pt idx="3">
                  <c:v>Przepis na życie</c:v>
                </c:pt>
                <c:pt idx="4">
                  <c:v>Żaden z wymienionych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1</c:v>
                </c:pt>
                <c:pt idx="1">
                  <c:v>4</c:v>
                </c:pt>
                <c:pt idx="2">
                  <c:v>0</c:v>
                </c:pt>
                <c:pt idx="3">
                  <c:v>4</c:v>
                </c:pt>
                <c:pt idx="4">
                  <c:v>9</c:v>
                </c:pt>
              </c:numCache>
            </c:numRef>
          </c:val>
        </c:ser>
        <c:dLbls/>
        <c:firstSliceAng val="0"/>
      </c:pieChart>
    </c:plotArea>
    <c:legend>
      <c:legendPos val="r"/>
      <c:layout>
        <c:manualLayout>
          <c:xMode val="edge"/>
          <c:yMode val="edge"/>
          <c:x val="0.60881565062099219"/>
          <c:y val="0.18440930630277577"/>
          <c:w val="0.3911843493790082"/>
          <c:h val="0.79794862447749582"/>
        </c:manualLayout>
      </c:layout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Jaki jest Twój ulubiony film?</c:v>
                </c:pt>
              </c:strCache>
            </c:strRef>
          </c:tx>
          <c:dPt>
            <c:idx val="1"/>
            <c:spPr>
              <a:solidFill>
                <a:srgbClr val="00B0F0"/>
              </a:solidFill>
            </c:spPr>
          </c:dPt>
          <c:dPt>
            <c:idx val="3"/>
            <c:spPr>
              <a:solidFill>
                <a:srgbClr val="FFC000"/>
              </a:solidFill>
            </c:spPr>
          </c:dPt>
          <c:dPt>
            <c:idx val="4"/>
            <c:spPr>
              <a:solidFill>
                <a:srgbClr val="FFFF00"/>
              </a:solidFill>
            </c:spPr>
          </c:dPt>
          <c:dPt>
            <c:idx val="5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cat>
            <c:strRef>
              <c:f>Arkusz1!$A$2:$A$7</c:f>
              <c:strCache>
                <c:ptCount val="6"/>
                <c:pt idx="0">
                  <c:v>Pan Popper</c:v>
                </c:pt>
                <c:pt idx="1">
                  <c:v>Jaś Fasola</c:v>
                </c:pt>
                <c:pt idx="2">
                  <c:v>Narnia</c:v>
                </c:pt>
                <c:pt idx="3">
                  <c:v>Życie Pi</c:v>
                </c:pt>
                <c:pt idx="4">
                  <c:v>Matrix</c:v>
                </c:pt>
                <c:pt idx="5">
                  <c:v>Żaden z wymienionych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>
                  <c:v>3</c:v>
                </c:pt>
                <c:pt idx="1">
                  <c:v>3</c:v>
                </c:pt>
                <c:pt idx="2">
                  <c:v>0</c:v>
                </c:pt>
                <c:pt idx="3">
                  <c:v>1</c:v>
                </c:pt>
                <c:pt idx="4">
                  <c:v>5</c:v>
                </c:pt>
                <c:pt idx="5">
                  <c:v>6</c:v>
                </c:pt>
              </c:numCache>
            </c:numRef>
          </c:val>
        </c:ser>
        <c:dLbls/>
        <c:firstSliceAng val="0"/>
      </c:pieChart>
    </c:plotArea>
    <c:legend>
      <c:legendPos val="r"/>
      <c:layout>
        <c:manualLayout>
          <c:xMode val="edge"/>
          <c:yMode val="edge"/>
          <c:x val="0.59884540682414711"/>
          <c:y val="0.11925093526205152"/>
          <c:w val="0.35992716535433084"/>
          <c:h val="0.84301317288169153"/>
        </c:manualLayout>
      </c:layout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Czy lubisz oglądać telewizję?</c:v>
                </c:pt>
              </c:strCache>
            </c:strRef>
          </c:tx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00B0F0"/>
              </a:solidFill>
            </c:spPr>
          </c:dPt>
          <c:cat>
            <c:strRef>
              <c:f>Arkusz1!$A$2:$A$4</c:f>
              <c:strCache>
                <c:ptCount val="3"/>
                <c:pt idx="0">
                  <c:v>Tak</c:v>
                </c:pt>
                <c:pt idx="1">
                  <c:v>Nie</c:v>
                </c:pt>
                <c:pt idx="2">
                  <c:v>Nie oglądam telewizji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8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dLbls/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Jaki jest według Ciebie najpopularniejszy film?</c:v>
                </c:pt>
              </c:strCache>
            </c:strRef>
          </c:tx>
          <c:dPt>
            <c:idx val="1"/>
            <c:spPr>
              <a:solidFill>
                <a:srgbClr val="00B0F0"/>
              </a:solidFill>
            </c:spPr>
          </c:dPt>
          <c:dPt>
            <c:idx val="3"/>
            <c:spPr>
              <a:solidFill>
                <a:srgbClr val="7030A0"/>
              </a:solidFill>
            </c:spPr>
          </c:dPt>
          <c:cat>
            <c:strRef>
              <c:f>Arkusz1!$A$2:$A$5</c:f>
              <c:strCache>
                <c:ptCount val="4"/>
                <c:pt idx="0">
                  <c:v>Zmierzch</c:v>
                </c:pt>
                <c:pt idx="1">
                  <c:v>Iron Man 2</c:v>
                </c:pt>
                <c:pt idx="2">
                  <c:v>Piękne Istoty</c:v>
                </c:pt>
                <c:pt idx="3">
                  <c:v>Strażnicy Marzeń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3</c:v>
                </c:pt>
                <c:pt idx="1">
                  <c:v>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/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Jaki gatunek filmów lubisz najbardziej?</c:v>
                </c:pt>
              </c:strCache>
            </c:strRef>
          </c:tx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C000"/>
              </a:solidFill>
            </c:spPr>
          </c:dPt>
          <c:dPt>
            <c:idx val="4"/>
            <c:spPr>
              <a:solidFill>
                <a:srgbClr val="00B0F0"/>
              </a:solidFill>
            </c:spPr>
          </c:dPt>
          <c:cat>
            <c:strRef>
              <c:f>Arkusz1!$A$2:$A$6</c:f>
              <c:strCache>
                <c:ptCount val="5"/>
                <c:pt idx="0">
                  <c:v>Komedia</c:v>
                </c:pt>
                <c:pt idx="1">
                  <c:v>Kryminał</c:v>
                </c:pt>
                <c:pt idx="2">
                  <c:v>Animowany</c:v>
                </c:pt>
                <c:pt idx="3">
                  <c:v>Horror</c:v>
                </c:pt>
                <c:pt idx="4">
                  <c:v>Fantasty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3</c:v>
                </c:pt>
                <c:pt idx="4">
                  <c:v>1</c:v>
                </c:pt>
              </c:numCache>
            </c:numRef>
          </c:val>
        </c:ser>
        <c:dLbls/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Jaki jest Twój ulubiony serial?</c:v>
                </c:pt>
              </c:strCache>
            </c:strRef>
          </c:tx>
          <c:dPt>
            <c:idx val="1"/>
            <c:spPr>
              <a:solidFill>
                <a:srgbClr val="FFFF00"/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dPt>
            <c:idx val="3"/>
            <c:spPr>
              <a:solidFill>
                <a:srgbClr val="00B0F0"/>
              </a:solidFill>
            </c:spPr>
          </c:dPt>
          <c:dPt>
            <c:idx val="4"/>
            <c:spPr>
              <a:solidFill>
                <a:srgbClr val="FFC000"/>
              </a:solidFill>
            </c:spPr>
          </c:dPt>
          <c:cat>
            <c:strRef>
              <c:f>Arkusz1!$A$2:$A$6</c:f>
              <c:strCache>
                <c:ptCount val="5"/>
                <c:pt idx="0">
                  <c:v>Violetta</c:v>
                </c:pt>
                <c:pt idx="1">
                  <c:v>Blog na cztery łapy</c:v>
                </c:pt>
                <c:pt idx="2">
                  <c:v>M jak miłość</c:v>
                </c:pt>
                <c:pt idx="3">
                  <c:v>Przepis na życie</c:v>
                </c:pt>
                <c:pt idx="4">
                  <c:v>Żaden z wymienionych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7</c:v>
                </c:pt>
              </c:numCache>
            </c:numRef>
          </c:val>
        </c:ser>
        <c:dLbls/>
        <c:firstSliceAng val="0"/>
      </c:pieChart>
    </c:plotArea>
    <c:legend>
      <c:legendPos val="r"/>
      <c:layout>
        <c:manualLayout>
          <c:xMode val="edge"/>
          <c:yMode val="edge"/>
          <c:x val="0.56135771429313441"/>
          <c:y val="0.14097039227562624"/>
          <c:w val="0.42739843385833665"/>
          <c:h val="0.81391413403641288"/>
        </c:manualLayout>
      </c:layout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Jaki jest według Ciebie najpopularniejszy film?</c:v>
                </c:pt>
              </c:strCache>
            </c:strRef>
          </c:tx>
          <c:dPt>
            <c:idx val="0"/>
            <c:explosion val="1"/>
            <c:spPr>
              <a:solidFill>
                <a:srgbClr val="00B0F0"/>
              </a:solidFill>
            </c:spPr>
          </c:dPt>
          <c:dPt>
            <c:idx val="1"/>
            <c:spPr>
              <a:solidFill>
                <a:schemeClr val="accent3"/>
              </a:solidFill>
            </c:spPr>
          </c:dPt>
          <c:dPt>
            <c:idx val="2"/>
            <c:spPr>
              <a:solidFill>
                <a:srgbClr val="7030A0"/>
              </a:solidFill>
            </c:spPr>
          </c:dPt>
          <c:dPt>
            <c:idx val="3"/>
            <c:spPr>
              <a:solidFill>
                <a:schemeClr val="bg2">
                  <a:lumMod val="75000"/>
                </a:schemeClr>
              </a:solidFill>
            </c:spPr>
          </c:dPt>
          <c:cat>
            <c:strRef>
              <c:f>Sheet1!$A$2:$A$5</c:f>
              <c:strCache>
                <c:ptCount val="4"/>
                <c:pt idx="0">
                  <c:v>Zmierzch</c:v>
                </c:pt>
                <c:pt idx="1">
                  <c:v>Iron Man 2</c:v>
                </c:pt>
                <c:pt idx="2">
                  <c:v>Piękne Istoty</c:v>
                </c:pt>
                <c:pt idx="3">
                  <c:v>Strażnicy Marzeń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dLbls/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Jaki jest Twój ulubiony film?</c:v>
                </c:pt>
              </c:strCache>
            </c:strRef>
          </c:tx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00B0F0"/>
              </a:solidFill>
            </c:spPr>
          </c:dPt>
          <c:dPt>
            <c:idx val="3"/>
            <c:spPr>
              <a:solidFill>
                <a:srgbClr val="7030A0"/>
              </a:solidFill>
            </c:spPr>
          </c:dPt>
          <c:dPt>
            <c:idx val="4"/>
            <c:spPr>
              <a:solidFill>
                <a:srgbClr val="FFFF00"/>
              </a:solidFill>
            </c:spPr>
          </c:dPt>
          <c:dPt>
            <c:idx val="5"/>
            <c:spPr>
              <a:solidFill>
                <a:srgbClr val="FFC000"/>
              </a:solidFill>
            </c:spPr>
          </c:dPt>
          <c:cat>
            <c:strRef>
              <c:f>Arkusz1!$A$2:$A$7</c:f>
              <c:strCache>
                <c:ptCount val="6"/>
                <c:pt idx="0">
                  <c:v>Pan Popper</c:v>
                </c:pt>
                <c:pt idx="1">
                  <c:v>Jaś Fasola</c:v>
                </c:pt>
                <c:pt idx="2">
                  <c:v>Narnia</c:v>
                </c:pt>
                <c:pt idx="3">
                  <c:v>Życie Pi</c:v>
                </c:pt>
                <c:pt idx="4">
                  <c:v>Matrix</c:v>
                </c:pt>
                <c:pt idx="5">
                  <c:v>Żaden z wymienionych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</c:v>
                </c:pt>
                <c:pt idx="5">
                  <c:v>4</c:v>
                </c:pt>
              </c:numCache>
            </c:numRef>
          </c:val>
        </c:ser>
        <c:dLbls/>
        <c:firstSliceAng val="0"/>
      </c:pieChart>
    </c:plotArea>
    <c:legend>
      <c:legendPos val="r"/>
      <c:layout>
        <c:manualLayout>
          <c:xMode val="edge"/>
          <c:yMode val="edge"/>
          <c:x val="0.59231955380577428"/>
          <c:y val="0.16268984928920083"/>
          <c:w val="0.39643646106736669"/>
          <c:h val="0.81807944679991929"/>
        </c:manualLayout>
      </c:layout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</c:title>
    <c:plotArea>
      <c:layout>
        <c:manualLayout>
          <c:layoutTarget val="inner"/>
          <c:xMode val="edge"/>
          <c:yMode val="edge"/>
          <c:x val="0.15052197590185787"/>
          <c:y val="0.14291402714932147"/>
          <c:w val="0.40996957815045165"/>
          <c:h val="0.79192760180995458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Czy lubsz oglądać telewizję?</c:v>
                </c:pt>
              </c:strCache>
            </c:strRef>
          </c:tx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cat>
            <c:strRef>
              <c:f>Arkusz1!$A$2:$A$4</c:f>
              <c:strCache>
                <c:ptCount val="3"/>
                <c:pt idx="0">
                  <c:v>Tak</c:v>
                </c:pt>
                <c:pt idx="1">
                  <c:v>Nie</c:v>
                </c:pt>
                <c:pt idx="2">
                  <c:v>Nie oglądam telewizji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8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dLbls/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Jaki jest według Ciebie najpopularniejszy film?</c:v>
                </c:pt>
              </c:strCache>
            </c:strRef>
          </c:tx>
          <c:dPt>
            <c:idx val="1"/>
            <c:spPr>
              <a:solidFill>
                <a:srgbClr val="FFFF00"/>
              </a:solidFill>
            </c:spPr>
          </c:dPt>
          <c:dPt>
            <c:idx val="2"/>
            <c:spPr>
              <a:solidFill>
                <a:srgbClr val="00B0F0"/>
              </a:solidFill>
            </c:spPr>
          </c:dPt>
          <c:dPt>
            <c:idx val="3"/>
            <c:spPr>
              <a:solidFill>
                <a:srgbClr val="7030A0"/>
              </a:solidFill>
            </c:spPr>
          </c:dPt>
          <c:cat>
            <c:strRef>
              <c:f>Arkusz1!$A$2:$A$5</c:f>
              <c:strCache>
                <c:ptCount val="4"/>
                <c:pt idx="0">
                  <c:v>Zmierzch</c:v>
                </c:pt>
                <c:pt idx="1">
                  <c:v>Iron Man 2</c:v>
                </c:pt>
                <c:pt idx="2">
                  <c:v>Piękne Istoty</c:v>
                </c:pt>
                <c:pt idx="3">
                  <c:v>Strażnicy Marzeń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0</c:v>
                </c:pt>
                <c:pt idx="1">
                  <c:v>10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/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Jaki gatunek filmowy lubisz najbardziej?</c:v>
                </c:pt>
              </c:strCache>
            </c:strRef>
          </c:tx>
          <c:dPt>
            <c:idx val="1"/>
            <c:spPr>
              <a:solidFill>
                <a:srgbClr val="FF0000"/>
              </a:solidFill>
            </c:spPr>
          </c:dPt>
          <c:dPt>
            <c:idx val="3"/>
            <c:spPr>
              <a:solidFill>
                <a:srgbClr val="002060"/>
              </a:solidFill>
            </c:spPr>
          </c:dPt>
          <c:dPt>
            <c:idx val="4"/>
            <c:spPr>
              <a:solidFill>
                <a:srgbClr val="00B0F0"/>
              </a:solidFill>
            </c:spPr>
          </c:dPt>
          <c:cat>
            <c:strRef>
              <c:f>Arkusz1!$A$2:$A$6</c:f>
              <c:strCache>
                <c:ptCount val="5"/>
                <c:pt idx="0">
                  <c:v>Komedia</c:v>
                </c:pt>
                <c:pt idx="1">
                  <c:v>Kryminał</c:v>
                </c:pt>
                <c:pt idx="2">
                  <c:v>Animowany</c:v>
                </c:pt>
                <c:pt idx="3">
                  <c:v>Horror</c:v>
                </c:pt>
                <c:pt idx="4">
                  <c:v>Fantasty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1</c:v>
                </c:pt>
                <c:pt idx="1">
                  <c:v>3</c:v>
                </c:pt>
                <c:pt idx="2">
                  <c:v>0</c:v>
                </c:pt>
                <c:pt idx="3">
                  <c:v>0</c:v>
                </c:pt>
                <c:pt idx="4">
                  <c:v>6</c:v>
                </c:pt>
              </c:numCache>
            </c:numRef>
          </c:val>
        </c:ser>
        <c:dLbls/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Jaki jest Twój ulubiony serial?</c:v>
                </c:pt>
              </c:strCache>
            </c:strRef>
          </c:tx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dPt>
            <c:idx val="3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dPt>
          <c:dPt>
            <c:idx val="4"/>
            <c:spPr>
              <a:solidFill>
                <a:srgbClr val="FFFF00"/>
              </a:solidFill>
            </c:spPr>
          </c:dPt>
          <c:cat>
            <c:strRef>
              <c:f>Arkusz1!$A$2:$A$6</c:f>
              <c:strCache>
                <c:ptCount val="5"/>
                <c:pt idx="0">
                  <c:v>Violetta</c:v>
                </c:pt>
                <c:pt idx="1">
                  <c:v>Blog na cztery łapy</c:v>
                </c:pt>
                <c:pt idx="2">
                  <c:v>M jak Miłość</c:v>
                </c:pt>
                <c:pt idx="3">
                  <c:v>Przepis na życie</c:v>
                </c:pt>
                <c:pt idx="4">
                  <c:v>Żaden z wymienionych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9</c:v>
                </c:pt>
              </c:numCache>
            </c:numRef>
          </c:val>
        </c:ser>
        <c:dLbls/>
        <c:firstSliceAng val="0"/>
      </c:pieChart>
    </c:plotArea>
    <c:legend>
      <c:legendPos val="r"/>
      <c:layout>
        <c:manualLayout>
          <c:xMode val="edge"/>
          <c:yMode val="edge"/>
          <c:x val="0.58384541799019274"/>
          <c:y val="0.15183012078241354"/>
          <c:w val="0.41615458200980765"/>
          <c:h val="0.8247738625432004"/>
        </c:manualLayout>
      </c:layout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Jaki jest Twój ulubiony film?</c:v>
                </c:pt>
              </c:strCache>
            </c:strRef>
          </c:tx>
          <c:dPt>
            <c:idx val="1"/>
            <c:spPr>
              <a:solidFill>
                <a:srgbClr val="0070C0"/>
              </a:solidFill>
            </c:spPr>
          </c:dPt>
          <c:dPt>
            <c:idx val="2"/>
            <c:spPr>
              <a:solidFill>
                <a:srgbClr val="7030A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Pt>
            <c:idx val="4"/>
            <c:spPr>
              <a:solidFill>
                <a:srgbClr val="FFFF00"/>
              </a:solidFill>
            </c:spPr>
          </c:dPt>
          <c:dPt>
            <c:idx val="5"/>
            <c:spPr>
              <a:solidFill>
                <a:srgbClr val="FFC000"/>
              </a:solidFill>
            </c:spPr>
          </c:dPt>
          <c:cat>
            <c:strRef>
              <c:f>Arkusz1!$A$2:$A$7</c:f>
              <c:strCache>
                <c:ptCount val="6"/>
                <c:pt idx="0">
                  <c:v>Pan Popper</c:v>
                </c:pt>
                <c:pt idx="1">
                  <c:v>Jaś Fasola</c:v>
                </c:pt>
                <c:pt idx="2">
                  <c:v>Narnia</c:v>
                </c:pt>
                <c:pt idx="3">
                  <c:v>Życie Pi</c:v>
                </c:pt>
                <c:pt idx="4">
                  <c:v>Matix</c:v>
                </c:pt>
                <c:pt idx="5">
                  <c:v>Żaden z wymienionych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</c:v>
                </c:pt>
                <c:pt idx="5">
                  <c:v>5</c:v>
                </c:pt>
              </c:numCache>
            </c:numRef>
          </c:val>
        </c:ser>
        <c:dLbls/>
        <c:firstSliceAng val="0"/>
      </c:pieChart>
    </c:plotArea>
    <c:legend>
      <c:legendPos val="r"/>
      <c:layout>
        <c:manualLayout>
          <c:xMode val="edge"/>
          <c:yMode val="edge"/>
          <c:x val="0.60650269231809961"/>
          <c:y val="0.14097039227562624"/>
          <c:w val="0.38225356495386537"/>
          <c:h val="0.82156874621441534"/>
        </c:manualLayout>
      </c:layout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Czy lubisz oglądać telewizję?</c:v>
                </c:pt>
              </c:strCache>
            </c:strRef>
          </c:tx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cat>
            <c:strRef>
              <c:f>Arkusz1!$A$2:$A$4</c:f>
              <c:strCache>
                <c:ptCount val="3"/>
                <c:pt idx="0">
                  <c:v>Tak</c:v>
                </c:pt>
                <c:pt idx="1">
                  <c:v>Nie</c:v>
                </c:pt>
                <c:pt idx="2">
                  <c:v>Nie oglądam telewizji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16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dLbls/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Jaki jest według Ciebie najpopularniejszy film?</c:v>
                </c:pt>
              </c:strCache>
            </c:strRef>
          </c:tx>
          <c:dPt>
            <c:idx val="1"/>
            <c:spPr>
              <a:solidFill>
                <a:srgbClr val="FFFF00"/>
              </a:solidFill>
            </c:spPr>
          </c:dPt>
          <c:dPt>
            <c:idx val="2"/>
            <c:spPr>
              <a:solidFill>
                <a:srgbClr val="00B0F0"/>
              </a:solidFill>
            </c:spPr>
          </c:dPt>
          <c:dPt>
            <c:idx val="3"/>
            <c:spPr>
              <a:solidFill>
                <a:srgbClr val="FFC000"/>
              </a:solidFill>
            </c:spPr>
          </c:dPt>
          <c:cat>
            <c:strRef>
              <c:f>Arkusz1!$A$2:$A$5</c:f>
              <c:strCache>
                <c:ptCount val="4"/>
                <c:pt idx="0">
                  <c:v>Zmierzch</c:v>
                </c:pt>
                <c:pt idx="1">
                  <c:v>Iron Man 2</c:v>
                </c:pt>
                <c:pt idx="2">
                  <c:v>Piękne Istoty</c:v>
                </c:pt>
                <c:pt idx="3">
                  <c:v>Strażnicy Marzeń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3</c:v>
                </c:pt>
                <c:pt idx="1">
                  <c:v>15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/>
        <c:firstSliceAng val="0"/>
      </c:pieChart>
    </c:plotArea>
    <c:legend>
      <c:legendPos val="r"/>
      <c:layout>
        <c:manualLayout>
          <c:xMode val="edge"/>
          <c:yMode val="edge"/>
          <c:x val="0.66800564907643301"/>
          <c:y val="0.4041412334770369"/>
          <c:w val="0.32075049907503844"/>
          <c:h val="0.39428738376028816"/>
        </c:manualLayout>
      </c:layout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Jaki jest Twój ulubiony gatunek flmowy?</c:v>
                </c:pt>
              </c:strCache>
            </c:strRef>
          </c:tx>
          <c:dPt>
            <c:idx val="1"/>
            <c:spPr>
              <a:solidFill>
                <a:srgbClr val="FFC000"/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dPt>
            <c:idx val="3"/>
            <c:spPr>
              <a:solidFill>
                <a:srgbClr val="FFFF00"/>
              </a:solidFill>
            </c:spPr>
          </c:dPt>
          <c:dPt>
            <c:idx val="4"/>
            <c:spPr>
              <a:solidFill>
                <a:srgbClr val="00B0F0"/>
              </a:solidFill>
            </c:spPr>
          </c:dPt>
          <c:cat>
            <c:strRef>
              <c:f>Arkusz1!$A$2:$A$6</c:f>
              <c:strCache>
                <c:ptCount val="5"/>
                <c:pt idx="0">
                  <c:v>Komedia </c:v>
                </c:pt>
                <c:pt idx="1">
                  <c:v>Kryminał</c:v>
                </c:pt>
                <c:pt idx="2">
                  <c:v>Animowany</c:v>
                </c:pt>
                <c:pt idx="3">
                  <c:v>Horror</c:v>
                </c:pt>
                <c:pt idx="4">
                  <c:v>Fantasty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2</c:v>
                </c:pt>
                <c:pt idx="1">
                  <c:v>5</c:v>
                </c:pt>
                <c:pt idx="2">
                  <c:v>1</c:v>
                </c:pt>
                <c:pt idx="3">
                  <c:v>3</c:v>
                </c:pt>
                <c:pt idx="4">
                  <c:v>7</c:v>
                </c:pt>
              </c:numCache>
            </c:numRef>
          </c:val>
        </c:ser>
        <c:dLbls/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Jaki jest Twój ulubiony serial?</c:v>
                </c:pt>
              </c:strCache>
            </c:strRef>
          </c:tx>
          <c:dPt>
            <c:idx val="1"/>
            <c:spPr>
              <a:solidFill>
                <a:srgbClr val="FFFF00"/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dPt>
            <c:idx val="3"/>
            <c:spPr>
              <a:solidFill>
                <a:srgbClr val="00B0F0"/>
              </a:solidFill>
            </c:spPr>
          </c:dPt>
          <c:dPt>
            <c:idx val="4"/>
            <c:spPr>
              <a:solidFill>
                <a:srgbClr val="FFC000"/>
              </a:solidFill>
            </c:spPr>
          </c:dPt>
          <c:cat>
            <c:strRef>
              <c:f>Arkusz1!$A$2:$A$6</c:f>
              <c:strCache>
                <c:ptCount val="5"/>
                <c:pt idx="0">
                  <c:v>Violetta</c:v>
                </c:pt>
                <c:pt idx="1">
                  <c:v>Blog na cztery łapy</c:v>
                </c:pt>
                <c:pt idx="2">
                  <c:v>M jak miłość</c:v>
                </c:pt>
                <c:pt idx="3">
                  <c:v>Przepis na życie</c:v>
                </c:pt>
                <c:pt idx="4">
                  <c:v>Żaden z wymienionych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  <c:pt idx="4">
                  <c:v>16</c:v>
                </c:pt>
              </c:numCache>
            </c:numRef>
          </c:val>
        </c:ser>
        <c:dLbls/>
        <c:firstSliceAng val="0"/>
      </c:pieChart>
    </c:plotArea>
    <c:legend>
      <c:legendPos val="r"/>
      <c:legendEntry>
        <c:idx val="2"/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pl-PL"/>
          </a:p>
        </c:txPr>
      </c:legendEntry>
      <c:layout>
        <c:manualLayout>
          <c:xMode val="edge"/>
          <c:yMode val="edge"/>
          <c:x val="0.57561614577439513"/>
          <c:y val="0.14097039227562624"/>
          <c:w val="0.41313995085732419"/>
          <c:h val="0.83938712557837492"/>
        </c:manualLayout>
      </c:layout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Jaki gatunek filmów najbardziej lubisz?</c:v>
                </c:pt>
              </c:strCache>
            </c:strRef>
          </c:tx>
          <c:dPt>
            <c:idx val="0"/>
            <c:spPr>
              <a:solidFill>
                <a:srgbClr val="FFFF00"/>
              </a:solidFill>
            </c:spPr>
          </c:dPt>
          <c:dPt>
            <c:idx val="1"/>
            <c:spPr>
              <a:solidFill>
                <a:schemeClr val="accent5">
                  <a:lumMod val="50000"/>
                </a:schemeClr>
              </a:solidFill>
            </c:spPr>
          </c:dPt>
          <c:dPt>
            <c:idx val="2"/>
            <c:spPr>
              <a:solidFill>
                <a:srgbClr val="00B0F0"/>
              </a:solidFill>
            </c:spPr>
          </c:dPt>
          <c:dPt>
            <c:idx val="3"/>
            <c:spPr>
              <a:solidFill>
                <a:schemeClr val="tx1"/>
              </a:solidFill>
            </c:spPr>
          </c:dPt>
          <c:dPt>
            <c:idx val="4"/>
            <c:spPr>
              <a:solidFill>
                <a:schemeClr val="accent3"/>
              </a:solidFill>
            </c:spPr>
          </c:dPt>
          <c:cat>
            <c:strRef>
              <c:f>Sheet1!$A$2:$A$6</c:f>
              <c:strCache>
                <c:ptCount val="5"/>
                <c:pt idx="0">
                  <c:v>Komedia</c:v>
                </c:pt>
                <c:pt idx="1">
                  <c:v>Kryminał</c:v>
                </c:pt>
                <c:pt idx="2">
                  <c:v>Animowany</c:v>
                </c:pt>
                <c:pt idx="3">
                  <c:v>Horror</c:v>
                </c:pt>
                <c:pt idx="4">
                  <c:v>Fantasty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</c:ser>
        <c:dLbls/>
        <c:firstSliceAng val="0"/>
      </c:pieChart>
    </c:plotArea>
    <c:legend>
      <c:legendPos val="r"/>
      <c:legendEntry>
        <c:idx val="1"/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pl-PL"/>
          </a:p>
        </c:txPr>
      </c:legendEntry>
      <c:layout/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Jaki jest Twój ulubiony film?</c:v>
                </c:pt>
              </c:strCache>
            </c:strRef>
          </c:tx>
          <c:dPt>
            <c:idx val="1"/>
            <c:spPr>
              <a:solidFill>
                <a:srgbClr val="7030A0"/>
              </a:solidFill>
            </c:spPr>
          </c:dPt>
          <c:dPt>
            <c:idx val="2"/>
            <c:spPr>
              <a:solidFill>
                <a:srgbClr val="00206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Pt>
            <c:idx val="4"/>
            <c:spPr>
              <a:solidFill>
                <a:srgbClr val="FFC000"/>
              </a:solidFill>
            </c:spPr>
          </c:dPt>
          <c:dPt>
            <c:idx val="5"/>
            <c:spPr>
              <a:solidFill>
                <a:srgbClr val="FFFF00"/>
              </a:solidFill>
            </c:spPr>
          </c:dPt>
          <c:cat>
            <c:strRef>
              <c:f>Arkusz1!$A$2:$A$7</c:f>
              <c:strCache>
                <c:ptCount val="6"/>
                <c:pt idx="0">
                  <c:v>Pan Popper</c:v>
                </c:pt>
                <c:pt idx="1">
                  <c:v>Jaś Fasola</c:v>
                </c:pt>
                <c:pt idx="2">
                  <c:v>Narnia</c:v>
                </c:pt>
                <c:pt idx="3">
                  <c:v>Życie Pi</c:v>
                </c:pt>
                <c:pt idx="4">
                  <c:v>Matrix</c:v>
                </c:pt>
                <c:pt idx="5">
                  <c:v>Żaden z wymienionych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7</c:v>
                </c:pt>
                <c:pt idx="5">
                  <c:v>9</c:v>
                </c:pt>
              </c:numCache>
            </c:numRef>
          </c:val>
        </c:ser>
        <c:dLbls/>
        <c:firstSliceAng val="0"/>
      </c:pieChart>
    </c:plotArea>
    <c:legend>
      <c:legendPos val="r"/>
      <c:layout>
        <c:manualLayout>
          <c:xMode val="edge"/>
          <c:yMode val="edge"/>
          <c:x val="0.58777887941706852"/>
          <c:y val="0.16268984928920083"/>
          <c:w val="0.40097734225265586"/>
          <c:h val="0.77946640165124981"/>
        </c:manualLayout>
      </c:layout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Czy lubisz oglądać telewizję?</c:v>
                </c:pt>
              </c:strCache>
            </c:strRef>
          </c:tx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00B0F0"/>
              </a:solidFill>
            </c:spPr>
          </c:dPt>
          <c:cat>
            <c:strRef>
              <c:f>Arkusz1!$A$2:$A$4</c:f>
              <c:strCache>
                <c:ptCount val="3"/>
                <c:pt idx="0">
                  <c:v>Tak </c:v>
                </c:pt>
                <c:pt idx="1">
                  <c:v>Nie</c:v>
                </c:pt>
                <c:pt idx="2">
                  <c:v>Nie oglądam telewizji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7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dLbls/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Jaki jest według Ciebie najpopularniejszy film?</c:v>
                </c:pt>
              </c:strCache>
            </c:strRef>
          </c:tx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7030A0"/>
              </a:solidFill>
            </c:spPr>
          </c:dPt>
          <c:dPt>
            <c:idx val="3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cat>
            <c:strRef>
              <c:f>Arkusz1!$A$2:$A$5</c:f>
              <c:strCache>
                <c:ptCount val="4"/>
                <c:pt idx="0">
                  <c:v>Zmierzch</c:v>
                </c:pt>
                <c:pt idx="1">
                  <c:v>Iron Man 2</c:v>
                </c:pt>
                <c:pt idx="2">
                  <c:v>Piękne Istoty</c:v>
                </c:pt>
                <c:pt idx="3">
                  <c:v>Strażnicy Marzeń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/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Jaki jest Twój ulubiony gatunek filmowy?</c:v>
                </c:pt>
              </c:strCache>
            </c:strRef>
          </c:tx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C000"/>
              </a:solidFill>
            </c:spPr>
          </c:dPt>
          <c:dPt>
            <c:idx val="4"/>
            <c:spPr>
              <a:solidFill>
                <a:srgbClr val="7030A0"/>
              </a:solidFill>
            </c:spPr>
          </c:dPt>
          <c:cat>
            <c:strRef>
              <c:f>Arkusz1!$A$2:$A$6</c:f>
              <c:strCache>
                <c:ptCount val="5"/>
                <c:pt idx="0">
                  <c:v>Komedia</c:v>
                </c:pt>
                <c:pt idx="1">
                  <c:v>Kryminał</c:v>
                </c:pt>
                <c:pt idx="2">
                  <c:v>Animowany</c:v>
                </c:pt>
                <c:pt idx="3">
                  <c:v>Horror</c:v>
                </c:pt>
                <c:pt idx="4">
                  <c:v>Fantasty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5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/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Jaki jest Twój ulubiony serial?</c:v>
                </c:pt>
              </c:strCache>
            </c:strRef>
          </c:tx>
          <c:dPt>
            <c:idx val="1"/>
            <c:spPr>
              <a:solidFill>
                <a:srgbClr val="7030A0"/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dPt>
            <c:idx val="3"/>
            <c:spPr>
              <a:solidFill>
                <a:srgbClr val="00B0F0"/>
              </a:solidFill>
            </c:spPr>
          </c:dPt>
          <c:dPt>
            <c:idx val="4"/>
            <c:spPr>
              <a:solidFill>
                <a:srgbClr val="FFFF00"/>
              </a:solidFill>
            </c:spPr>
          </c:dPt>
          <c:cat>
            <c:strRef>
              <c:f>Arkusz1!$A$2:$A$6</c:f>
              <c:strCache>
                <c:ptCount val="5"/>
                <c:pt idx="0">
                  <c:v>Violetta</c:v>
                </c:pt>
                <c:pt idx="1">
                  <c:v>Blog na cztery łapy</c:v>
                </c:pt>
                <c:pt idx="2">
                  <c:v>M jak miłość</c:v>
                </c:pt>
                <c:pt idx="3">
                  <c:v>Przepis na życie</c:v>
                </c:pt>
                <c:pt idx="4">
                  <c:v>Żaden z wymienionych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4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</c:numCache>
            </c:numRef>
          </c:val>
        </c:ser>
        <c:dLbls/>
        <c:firstSliceAng val="0"/>
      </c:pieChart>
    </c:plotArea>
    <c:legend>
      <c:legendPos val="r"/>
      <c:layout>
        <c:manualLayout>
          <c:xMode val="edge"/>
          <c:yMode val="edge"/>
          <c:x val="0.56696396542674699"/>
          <c:y val="0.14514078944015493"/>
          <c:w val="0.38240012557968683"/>
          <c:h val="0.81523201590092487"/>
        </c:manualLayout>
      </c:layout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Jaki jest Twój ulubiony film?</c:v>
                </c:pt>
              </c:strCache>
            </c:strRef>
          </c:tx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dPt>
            <c:idx val="3"/>
            <c:spPr>
              <a:solidFill>
                <a:srgbClr val="FFC000"/>
              </a:solidFill>
            </c:spPr>
          </c:dPt>
          <c:dPt>
            <c:idx val="4"/>
            <c:spPr>
              <a:solidFill>
                <a:srgbClr val="FFFF00"/>
              </a:solidFill>
            </c:spPr>
          </c:dPt>
          <c:dPt>
            <c:idx val="5"/>
            <c:spPr>
              <a:solidFill>
                <a:srgbClr val="7030A0"/>
              </a:solidFill>
            </c:spPr>
          </c:dPt>
          <c:cat>
            <c:strRef>
              <c:f>Arkusz1!$A$2:$A$7</c:f>
              <c:strCache>
                <c:ptCount val="6"/>
                <c:pt idx="0">
                  <c:v>Pan Popper</c:v>
                </c:pt>
                <c:pt idx="1">
                  <c:v>Jaś Fasola</c:v>
                </c:pt>
                <c:pt idx="2">
                  <c:v>Narnia</c:v>
                </c:pt>
                <c:pt idx="3">
                  <c:v>Życie Pi</c:v>
                </c:pt>
                <c:pt idx="4">
                  <c:v>Matrix</c:v>
                </c:pt>
                <c:pt idx="5">
                  <c:v>Żaden z wymienionych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3</c:v>
                </c:pt>
                <c:pt idx="4">
                  <c:v>0</c:v>
                </c:pt>
                <c:pt idx="5">
                  <c:v>3</c:v>
                </c:pt>
              </c:numCache>
            </c:numRef>
          </c:val>
        </c:ser>
        <c:dLbls/>
        <c:firstSliceAng val="0"/>
      </c:pieChart>
    </c:plotArea>
    <c:legend>
      <c:legendPos val="r"/>
      <c:layout>
        <c:manualLayout>
          <c:xMode val="edge"/>
          <c:yMode val="edge"/>
          <c:x val="0.60442839052255615"/>
          <c:y val="0.11925093526205152"/>
          <c:w val="0.38432773310437407"/>
          <c:h val="0.84259231006852742"/>
        </c:manualLayout>
      </c:layout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Czy lubisz oglądać telewizję?</c:v>
                </c:pt>
              </c:strCache>
            </c:strRef>
          </c:tx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cat>
            <c:strRef>
              <c:f>Arkusz1!$A$2:$A$4</c:f>
              <c:strCache>
                <c:ptCount val="3"/>
                <c:pt idx="0">
                  <c:v>Tak</c:v>
                </c:pt>
                <c:pt idx="1">
                  <c:v>Nie    </c:v>
                </c:pt>
                <c:pt idx="2">
                  <c:v>Nie oglądam telewizji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7</c:v>
                </c:pt>
                <c:pt idx="1">
                  <c:v>0</c:v>
                </c:pt>
                <c:pt idx="2">
                  <c:v>1</c:v>
                </c:pt>
              </c:numCache>
            </c:numRef>
          </c:val>
        </c:ser>
        <c:dLbls/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Jaki jest według Ciebie najpopularniejszy film?</c:v>
                </c:pt>
              </c:strCache>
            </c:strRef>
          </c:tx>
          <c:dPt>
            <c:idx val="1"/>
            <c:spPr>
              <a:solidFill>
                <a:schemeClr val="accent3"/>
              </a:solidFill>
            </c:spPr>
          </c:dPt>
          <c:dPt>
            <c:idx val="2"/>
            <c:spPr>
              <a:solidFill>
                <a:srgbClr val="00B0F0"/>
              </a:solidFill>
            </c:spPr>
          </c:dPt>
          <c:dPt>
            <c:idx val="3"/>
            <c:spPr>
              <a:solidFill>
                <a:srgbClr val="7030A0"/>
              </a:solidFill>
            </c:spPr>
          </c:dPt>
          <c:cat>
            <c:strRef>
              <c:f>Arkusz1!$A$2:$A$5</c:f>
              <c:strCache>
                <c:ptCount val="4"/>
                <c:pt idx="0">
                  <c:v>Zmierzch</c:v>
                </c:pt>
                <c:pt idx="1">
                  <c:v>Iron Man 2</c:v>
                </c:pt>
                <c:pt idx="2">
                  <c:v>Piękne Istoty</c:v>
                </c:pt>
                <c:pt idx="3">
                  <c:v>Strażnicy Marzeń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2</c:v>
                </c:pt>
                <c:pt idx="1">
                  <c:v>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/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Jaki gatunek filmów najbardziej lubisz?</c:v>
                </c:pt>
              </c:strCache>
            </c:strRef>
          </c:tx>
          <c:dPt>
            <c:idx val="1"/>
            <c:spPr>
              <a:solidFill>
                <a:srgbClr val="7030A0"/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dPt>
            <c:idx val="3"/>
            <c:spPr>
              <a:solidFill>
                <a:srgbClr val="00B0F0"/>
              </a:solidFill>
            </c:spPr>
          </c:dPt>
          <c:dPt>
            <c:idx val="4"/>
            <c:spPr>
              <a:solidFill>
                <a:srgbClr val="FF0000"/>
              </a:solidFill>
              <a:ln>
                <a:solidFill>
                  <a:schemeClr val="accent1"/>
                </a:solidFill>
              </a:ln>
            </c:spPr>
          </c:dPt>
          <c:cat>
            <c:strRef>
              <c:f>Arkusz1!$A$2:$A$6</c:f>
              <c:strCache>
                <c:ptCount val="5"/>
                <c:pt idx="0">
                  <c:v>Komedia</c:v>
                </c:pt>
                <c:pt idx="1">
                  <c:v>Kryminał</c:v>
                </c:pt>
                <c:pt idx="2">
                  <c:v>Animowany</c:v>
                </c:pt>
                <c:pt idx="3">
                  <c:v>Horror</c:v>
                </c:pt>
                <c:pt idx="4">
                  <c:v>Fantasty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2</c:v>
                </c:pt>
                <c:pt idx="1">
                  <c:v>3</c:v>
                </c:pt>
                <c:pt idx="2">
                  <c:v>0</c:v>
                </c:pt>
                <c:pt idx="3">
                  <c:v>1.2</c:v>
                </c:pt>
                <c:pt idx="4">
                  <c:v>1</c:v>
                </c:pt>
              </c:numCache>
            </c:numRef>
          </c:val>
        </c:ser>
        <c:dLbls/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Jaki jest Twój ulubiony serial?</c:v>
                </c:pt>
              </c:strCache>
            </c:strRef>
          </c:tx>
          <c:dPt>
            <c:idx val="0"/>
            <c:spPr>
              <a:solidFill>
                <a:srgbClr val="00B0F0"/>
              </a:solidFill>
            </c:spPr>
          </c:dPt>
          <c:dPt>
            <c:idx val="1"/>
            <c:spPr>
              <a:solidFill>
                <a:srgbClr val="FFC00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7030A0"/>
              </a:solidFill>
            </c:spPr>
          </c:dPt>
          <c:dPt>
            <c:idx val="4"/>
            <c:spPr>
              <a:solidFill>
                <a:srgbClr val="FF0000"/>
              </a:solidFill>
            </c:spPr>
          </c:dPt>
          <c:cat>
            <c:strRef>
              <c:f>Arkusz1!$A$2:$A$6</c:f>
              <c:strCache>
                <c:ptCount val="5"/>
                <c:pt idx="0">
                  <c:v>Violetta</c:v>
                </c:pt>
                <c:pt idx="1">
                  <c:v>Blog na cztery łapy</c:v>
                </c:pt>
                <c:pt idx="2">
                  <c:v>M jak miłość</c:v>
                </c:pt>
                <c:pt idx="3">
                  <c:v>Przepis na życie</c:v>
                </c:pt>
                <c:pt idx="4">
                  <c:v>Żaden z wymienionych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6</c:v>
                </c:pt>
              </c:numCache>
            </c:numRef>
          </c:val>
        </c:ser>
        <c:dLbls/>
        <c:firstSliceAng val="0"/>
      </c:pieChart>
    </c:plotArea>
    <c:legend>
      <c:legendPos val="r"/>
      <c:layout>
        <c:manualLayout>
          <c:xMode val="edge"/>
          <c:yMode val="edge"/>
          <c:x val="0.66630033154607271"/>
          <c:y val="0.14097039227562624"/>
          <c:w val="0.32245581660539852"/>
          <c:h val="0.77409512951152626"/>
        </c:manualLayout>
      </c:layout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Jaki</a:t>
            </a:r>
            <a:r>
              <a:rPr lang="pl-PL" baseline="0" dirty="0" smtClean="0"/>
              <a:t> jest Twój ulubiony serial?</a:t>
            </a:r>
            <a:endParaRPr lang="en-US" dirty="0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spPr>
              <a:solidFill>
                <a:srgbClr val="7030A0"/>
              </a:solidFill>
            </c:spPr>
          </c:dPt>
          <c:dPt>
            <c:idx val="1"/>
            <c:spPr>
              <a:solidFill>
                <a:schemeClr val="bg2">
                  <a:lumMod val="75000"/>
                </a:schemeClr>
              </a:solidFill>
            </c:spPr>
          </c:dPt>
          <c:dPt>
            <c:idx val="2"/>
            <c:spPr>
              <a:solidFill>
                <a:srgbClr val="002060"/>
              </a:solidFill>
            </c:spPr>
          </c:dPt>
          <c:dPt>
            <c:idx val="3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4"/>
            <c:spPr>
              <a:solidFill>
                <a:srgbClr val="00B0F0"/>
              </a:solidFill>
            </c:spPr>
          </c:dPt>
          <c:cat>
            <c:strRef>
              <c:f>Sheet1!$A$2:$A$6</c:f>
              <c:strCache>
                <c:ptCount val="5"/>
                <c:pt idx="0">
                  <c:v>Violetta</c:v>
                </c:pt>
                <c:pt idx="1">
                  <c:v>Blog na cztery łapy</c:v>
                </c:pt>
                <c:pt idx="2">
                  <c:v>M jak miłość</c:v>
                </c:pt>
                <c:pt idx="3">
                  <c:v>Przepis na życie</c:v>
                </c:pt>
                <c:pt idx="4">
                  <c:v>Żaden z wymienionych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0</c:v>
                </c:pt>
                <c:pt idx="3">
                  <c:v>3</c:v>
                </c:pt>
                <c:pt idx="4">
                  <c:v>4</c:v>
                </c:pt>
              </c:numCache>
            </c:numRef>
          </c:val>
        </c:ser>
        <c:dLbls/>
        <c:firstSliceAng val="0"/>
      </c:pieChart>
    </c:plotArea>
    <c:legend>
      <c:legendPos val="r"/>
      <c:layout>
        <c:manualLayout>
          <c:xMode val="edge"/>
          <c:yMode val="edge"/>
          <c:x val="0.58231724506658877"/>
          <c:y val="0.21233512034399954"/>
          <c:w val="0.35132473024205318"/>
          <c:h val="0.72444965655888793"/>
        </c:manualLayout>
      </c:layout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Jaki jest Twój ulubiony film?</c:v>
                </c:pt>
              </c:strCache>
            </c:strRef>
          </c:tx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7030A0"/>
              </a:solidFill>
            </c:spPr>
          </c:dPt>
          <c:dPt>
            <c:idx val="3"/>
            <c:spPr>
              <a:solidFill>
                <a:srgbClr val="FFC000"/>
              </a:solidFill>
            </c:spPr>
          </c:dPt>
          <c:dPt>
            <c:idx val="4"/>
            <c:spPr>
              <a:solidFill>
                <a:srgbClr val="FFFF00"/>
              </a:solidFill>
            </c:spPr>
          </c:dPt>
          <c:dPt>
            <c:idx val="5"/>
            <c:spPr>
              <a:solidFill>
                <a:srgbClr val="FF0000"/>
              </a:solidFill>
            </c:spPr>
          </c:dPt>
          <c:cat>
            <c:strRef>
              <c:f>Arkusz1!$A$2:$A$7</c:f>
              <c:strCache>
                <c:ptCount val="6"/>
                <c:pt idx="0">
                  <c:v>Pan Popper</c:v>
                </c:pt>
                <c:pt idx="1">
                  <c:v>Jaś Fasola</c:v>
                </c:pt>
                <c:pt idx="2">
                  <c:v>Narnia</c:v>
                </c:pt>
                <c:pt idx="3">
                  <c:v>Życie Pi</c:v>
                </c:pt>
                <c:pt idx="4">
                  <c:v>Matrix</c:v>
                </c:pt>
                <c:pt idx="5">
                  <c:v>Żaden z wymienionych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4</c:v>
                </c:pt>
              </c:numCache>
            </c:numRef>
          </c:val>
        </c:ser>
        <c:dLbls/>
        <c:firstSliceAng val="0"/>
      </c:pieChart>
    </c:plotArea>
    <c:legend>
      <c:legendPos val="r"/>
      <c:layout>
        <c:manualLayout>
          <c:xMode val="edge"/>
          <c:yMode val="edge"/>
          <c:x val="0.62197137185469109"/>
          <c:y val="0.11925093526205152"/>
          <c:w val="0.36678477629677997"/>
          <c:h val="0.83925350055224979"/>
        </c:manualLayout>
      </c:layout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Czy lubisz oglądać telewizję?</c:v>
                </c:pt>
              </c:strCache>
            </c:strRef>
          </c:tx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cat>
            <c:strRef>
              <c:f>Arkusz1!$A$2:$A$4</c:f>
              <c:strCache>
                <c:ptCount val="3"/>
                <c:pt idx="0">
                  <c:v>Tak</c:v>
                </c:pt>
                <c:pt idx="1">
                  <c:v>Nie</c:v>
                </c:pt>
                <c:pt idx="2">
                  <c:v>Nie oglądam telewizji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14</c:v>
                </c:pt>
                <c:pt idx="1">
                  <c:v>0</c:v>
                </c:pt>
                <c:pt idx="2">
                  <c:v>1</c:v>
                </c:pt>
              </c:numCache>
            </c:numRef>
          </c:val>
        </c:ser>
        <c:dLbls/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Jaki jest według Ciebie najpopularniejszy film?</c:v>
                </c:pt>
              </c:strCache>
            </c:strRef>
          </c:tx>
          <c:dPt>
            <c:idx val="1"/>
            <c:spPr>
              <a:solidFill>
                <a:srgbClr val="00B0F0"/>
              </a:solidFill>
            </c:spPr>
          </c:dPt>
          <c:dPt>
            <c:idx val="3"/>
            <c:spPr>
              <a:solidFill>
                <a:srgbClr val="FFFF00"/>
              </a:solidFill>
            </c:spPr>
          </c:dPt>
          <c:cat>
            <c:strRef>
              <c:f>Arkusz1!$A$2:$A$5</c:f>
              <c:strCache>
                <c:ptCount val="4"/>
                <c:pt idx="0">
                  <c:v>Zmierzch</c:v>
                </c:pt>
                <c:pt idx="1">
                  <c:v>Iron Man 2</c:v>
                </c:pt>
                <c:pt idx="2">
                  <c:v>Piękne Istoty</c:v>
                </c:pt>
                <c:pt idx="3">
                  <c:v>Strażnicy Marzeń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5</c:v>
                </c:pt>
                <c:pt idx="1">
                  <c:v>10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/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Jaki jest Twój ulubiony gatunek filmowy?</c:v>
                </c:pt>
              </c:strCache>
            </c:strRef>
          </c:tx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dPt>
            <c:idx val="3"/>
            <c:spPr>
              <a:solidFill>
                <a:srgbClr val="FFFF00"/>
              </a:solidFill>
            </c:spPr>
          </c:dPt>
          <c:cat>
            <c:strRef>
              <c:f>Arkusz1!$A$2:$A$6</c:f>
              <c:strCache>
                <c:ptCount val="5"/>
                <c:pt idx="0">
                  <c:v>Komedia</c:v>
                </c:pt>
                <c:pt idx="1">
                  <c:v>Kryminał</c:v>
                </c:pt>
                <c:pt idx="2">
                  <c:v>Animowany</c:v>
                </c:pt>
                <c:pt idx="3">
                  <c:v>Horror</c:v>
                </c:pt>
                <c:pt idx="4">
                  <c:v>Fantasty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7</c:v>
                </c:pt>
                <c:pt idx="1">
                  <c:v>4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</c:ser>
        <c:dLbls/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Jaki jest Twój ulubony serial?</c:v>
                </c:pt>
              </c:strCache>
            </c:strRef>
          </c:tx>
          <c:dPt>
            <c:idx val="1"/>
            <c:spPr>
              <a:solidFill>
                <a:srgbClr val="7030A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0070C0"/>
              </a:solidFill>
            </c:spPr>
          </c:dPt>
          <c:dPt>
            <c:idx val="4"/>
            <c:spPr>
              <a:solidFill>
                <a:srgbClr val="FFC000"/>
              </a:solidFill>
            </c:spPr>
          </c:dPt>
          <c:cat>
            <c:strRef>
              <c:f>Arkusz1!$A$2:$A$6</c:f>
              <c:strCache>
                <c:ptCount val="5"/>
                <c:pt idx="0">
                  <c:v>Violetta</c:v>
                </c:pt>
                <c:pt idx="1">
                  <c:v>Blog na cztery łapy</c:v>
                </c:pt>
                <c:pt idx="2">
                  <c:v>M jak miłość</c:v>
                </c:pt>
                <c:pt idx="3">
                  <c:v>Przepis na życie</c:v>
                </c:pt>
                <c:pt idx="4">
                  <c:v>Żaden z wymienionych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5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6</c:v>
                </c:pt>
              </c:numCache>
            </c:numRef>
          </c:val>
        </c:ser>
        <c:dLbls/>
        <c:firstSliceAng val="0"/>
      </c:pieChart>
    </c:plotArea>
    <c:legend>
      <c:legendPos val="r"/>
      <c:layout>
        <c:manualLayout>
          <c:xMode val="edge"/>
          <c:yMode val="edge"/>
          <c:x val="0.58108751727978658"/>
          <c:y val="0.14097039227562622"/>
          <c:w val="0.4076686744768544"/>
          <c:h val="0.82082419604091561"/>
        </c:manualLayout>
      </c:layout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Jaki jest Twój ulubiony film?</c:v>
                </c:pt>
              </c:strCache>
            </c:strRef>
          </c:tx>
          <c:cat>
            <c:strRef>
              <c:f>Arkusz1!$A$2:$A$7</c:f>
              <c:strCache>
                <c:ptCount val="6"/>
                <c:pt idx="0">
                  <c:v>Pan Popper</c:v>
                </c:pt>
                <c:pt idx="1">
                  <c:v>Jaś Fasola</c:v>
                </c:pt>
                <c:pt idx="2">
                  <c:v>Narnia</c:v>
                </c:pt>
                <c:pt idx="3">
                  <c:v>Życie Pi</c:v>
                </c:pt>
                <c:pt idx="4">
                  <c:v>Matrix</c:v>
                </c:pt>
                <c:pt idx="5">
                  <c:v>Żaden z wymienionych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4</c:v>
                </c:pt>
                <c:pt idx="4">
                  <c:v>1</c:v>
                </c:pt>
                <c:pt idx="5">
                  <c:v>4</c:v>
                </c:pt>
              </c:numCache>
            </c:numRef>
          </c:val>
        </c:ser>
        <c:dLbls/>
        <c:firstSliceAng val="0"/>
      </c:pieChart>
    </c:plotArea>
    <c:legend>
      <c:legendPos val="r"/>
      <c:layout>
        <c:manualLayout>
          <c:xMode val="edge"/>
          <c:yMode val="edge"/>
          <c:x val="0.59986586462653868"/>
          <c:y val="0.14821021128015111"/>
          <c:w val="0.3888902810646897"/>
          <c:h val="0.8335484035369366"/>
        </c:manualLayout>
      </c:layout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Jaki</a:t>
            </a:r>
            <a:r>
              <a:rPr lang="pl-PL" baseline="0" dirty="0" smtClean="0"/>
              <a:t> jest Twój ulubiony film?</a:t>
            </a:r>
            <a:endParaRPr lang="en-US" dirty="0"/>
          </a:p>
        </c:rich>
      </c:tx>
      <c:layout>
        <c:manualLayout>
          <c:xMode val="edge"/>
          <c:yMode val="edge"/>
          <c:x val="0.11735762989046665"/>
          <c:y val="3.2579185520362049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spPr>
              <a:solidFill>
                <a:srgbClr val="FFC000"/>
              </a:solidFill>
            </c:spPr>
          </c:dPt>
          <c:dPt>
            <c:idx val="1"/>
            <c:spPr>
              <a:solidFill>
                <a:schemeClr val="bg2">
                  <a:lumMod val="75000"/>
                </a:schemeClr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dPt>
            <c:idx val="3"/>
            <c:spPr>
              <a:solidFill>
                <a:srgbClr val="00B0F0"/>
              </a:solidFill>
            </c:spPr>
          </c:dPt>
          <c:dPt>
            <c:idx val="4"/>
            <c:spPr>
              <a:solidFill>
                <a:srgbClr val="7030A0"/>
              </a:solidFill>
            </c:spPr>
          </c:dPt>
          <c:dPt>
            <c:idx val="5"/>
            <c:spPr>
              <a:solidFill>
                <a:srgbClr val="FFFF00"/>
              </a:solidFill>
              <a:ln>
                <a:solidFill>
                  <a:schemeClr val="accent1"/>
                </a:solidFill>
              </a:ln>
            </c:spPr>
          </c:dPt>
          <c:cat>
            <c:strRef>
              <c:f>Sheet1!$A$2:$A$7</c:f>
              <c:strCache>
                <c:ptCount val="6"/>
                <c:pt idx="0">
                  <c:v>Pan Popper </c:v>
                </c:pt>
                <c:pt idx="1">
                  <c:v>Jaś Fasola</c:v>
                </c:pt>
                <c:pt idx="2">
                  <c:v>Narnia</c:v>
                </c:pt>
                <c:pt idx="3">
                  <c:v>Życie Pi</c:v>
                </c:pt>
                <c:pt idx="4">
                  <c:v>Matrix</c:v>
                </c:pt>
                <c:pt idx="5">
                  <c:v>Żaden z wymienionych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</c:v>
                </c:pt>
                <c:pt idx="1">
                  <c:v>3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3</c:v>
                </c:pt>
              </c:numCache>
            </c:numRef>
          </c:val>
        </c:ser>
        <c:dLbls/>
        <c:firstSliceAng val="0"/>
      </c:pieChart>
    </c:plotArea>
    <c:legend>
      <c:legendPos val="r"/>
      <c:layout>
        <c:manualLayout>
          <c:xMode val="edge"/>
          <c:yMode val="edge"/>
          <c:x val="0.62115552858867384"/>
          <c:y val="9.7737556561085986E-2"/>
          <c:w val="0.37884447141132632"/>
          <c:h val="0.90226244343891349"/>
        </c:manualLayout>
      </c:layout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Czy lubisz oglądać telewizję?</c:v>
                </c:pt>
              </c:strCache>
            </c:strRef>
          </c:tx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7030A0"/>
              </a:solidFill>
            </c:spPr>
          </c:dPt>
          <c:cat>
            <c:strRef>
              <c:f>Arkusz1!$A$2:$A$4</c:f>
              <c:strCache>
                <c:ptCount val="3"/>
                <c:pt idx="0">
                  <c:v>Tak</c:v>
                </c:pt>
                <c:pt idx="1">
                  <c:v>Nie</c:v>
                </c:pt>
                <c:pt idx="2">
                  <c:v>Nie oglądam telewizji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9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</c:ser>
        <c:dLbls/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Jaki jest według Ciebie najpopularniejszy film?</c:v>
                </c:pt>
              </c:strCache>
            </c:strRef>
          </c:tx>
          <c:dPt>
            <c:idx val="0"/>
            <c:spPr>
              <a:solidFill>
                <a:srgbClr val="00B0F0"/>
              </a:solidFill>
            </c:spPr>
          </c:dPt>
          <c:dPt>
            <c:idx val="1"/>
            <c:spPr>
              <a:solidFill>
                <a:schemeClr val="accent3"/>
              </a:solidFill>
            </c:spPr>
          </c:dPt>
          <c:dPt>
            <c:idx val="2"/>
            <c:spPr>
              <a:solidFill>
                <a:srgbClr val="7030A0"/>
              </a:solidFill>
            </c:spPr>
          </c:dPt>
          <c:dPt>
            <c:idx val="3"/>
            <c:spPr>
              <a:solidFill>
                <a:schemeClr val="bg2">
                  <a:lumMod val="75000"/>
                </a:schemeClr>
              </a:solidFill>
            </c:spPr>
          </c:dPt>
          <c:cat>
            <c:strRef>
              <c:f>Arkusz1!$A$2:$A$5</c:f>
              <c:strCache>
                <c:ptCount val="4"/>
                <c:pt idx="0">
                  <c:v>Zmierzch</c:v>
                </c:pt>
                <c:pt idx="1">
                  <c:v>Iron Man 2</c:v>
                </c:pt>
                <c:pt idx="2">
                  <c:v>Piękne Istoty</c:v>
                </c:pt>
                <c:pt idx="3">
                  <c:v>Strażnicy Marzeń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0</c:v>
                </c:pt>
                <c:pt idx="1">
                  <c:v>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/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Jaki gatunek filmu lubisz najbardziej?</c:v>
                </c:pt>
              </c:strCache>
            </c:strRef>
          </c:tx>
          <c:dPt>
            <c:idx val="1"/>
            <c:spPr>
              <a:solidFill>
                <a:srgbClr val="002060"/>
              </a:solidFill>
            </c:spPr>
          </c:dPt>
          <c:dPt>
            <c:idx val="3"/>
            <c:spPr>
              <a:solidFill>
                <a:srgbClr val="00B0F0"/>
              </a:solidFill>
            </c:spPr>
          </c:dPt>
          <c:dPt>
            <c:idx val="4"/>
            <c:spPr>
              <a:solidFill>
                <a:srgbClr val="FFFF00"/>
              </a:solidFill>
            </c:spPr>
          </c:dPt>
          <c:cat>
            <c:strRef>
              <c:f>Arkusz1!$A$2:$A$6</c:f>
              <c:strCache>
                <c:ptCount val="5"/>
                <c:pt idx="0">
                  <c:v>Komiedia</c:v>
                </c:pt>
                <c:pt idx="1">
                  <c:v>Kryminał</c:v>
                </c:pt>
                <c:pt idx="2">
                  <c:v>Animowany</c:v>
                </c:pt>
                <c:pt idx="3">
                  <c:v>Horror</c:v>
                </c:pt>
                <c:pt idx="4">
                  <c:v>Fantasty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2</c:v>
                </c:pt>
                <c:pt idx="1">
                  <c:v>0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</c:numCache>
            </c:numRef>
          </c:val>
        </c:ser>
        <c:dLbls/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Jaki jest Twój ulubiony serial?</c:v>
                </c:pt>
              </c:strCache>
            </c:strRef>
          </c:tx>
          <c:dPt>
            <c:idx val="1"/>
            <c:spPr>
              <a:solidFill>
                <a:srgbClr val="7030A0"/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dPt>
            <c:idx val="3"/>
            <c:spPr>
              <a:solidFill>
                <a:srgbClr val="00B0F0"/>
              </a:solidFill>
            </c:spPr>
          </c:dPt>
          <c:dPt>
            <c:idx val="4"/>
            <c:spPr>
              <a:solidFill>
                <a:srgbClr val="FFFF00"/>
              </a:solidFill>
            </c:spPr>
          </c:dPt>
          <c:cat>
            <c:strRef>
              <c:f>Arkusz1!$A$2:$A$6</c:f>
              <c:strCache>
                <c:ptCount val="5"/>
                <c:pt idx="0">
                  <c:v>Violetta</c:v>
                </c:pt>
                <c:pt idx="1">
                  <c:v>Blog na cztery łapy</c:v>
                </c:pt>
                <c:pt idx="2">
                  <c:v>M jak miłość</c:v>
                </c:pt>
                <c:pt idx="3">
                  <c:v>Przepis na życie</c:v>
                </c:pt>
                <c:pt idx="4">
                  <c:v>Żaden z wymienionych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0</c:v>
                </c:pt>
                <c:pt idx="3">
                  <c:v>1</c:v>
                </c:pt>
                <c:pt idx="4">
                  <c:v>5</c:v>
                </c:pt>
              </c:numCache>
            </c:numRef>
          </c:val>
        </c:ser>
        <c:dLbls/>
        <c:firstSliceAng val="0"/>
      </c:pieChart>
    </c:plotArea>
    <c:legend>
      <c:legendPos val="r"/>
      <c:layout>
        <c:manualLayout>
          <c:xMode val="edge"/>
          <c:yMode val="edge"/>
          <c:x val="0.57634951675783974"/>
          <c:y val="0.14459030177788881"/>
          <c:w val="0.40491073016127849"/>
          <c:h val="0.7994344960273625"/>
        </c:manualLayout>
      </c:layout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drawings/_rels/drawing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</cdr:x>
      <cdr:y>0.4875</cdr:y>
    </cdr:from>
    <cdr:to>
      <cdr:x>0.6625</cdr:x>
      <cdr:y>0.69375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28800" y="1981200"/>
          <a:ext cx="2209800" cy="838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2400" dirty="0" smtClean="0">
              <a:solidFill>
                <a:schemeClr val="accent3">
                  <a:lumMod val="20000"/>
                  <a:lumOff val="80000"/>
                </a:schemeClr>
              </a:solidFill>
            </a:rPr>
            <a:t>10</a:t>
          </a:r>
          <a:endParaRPr lang="pl-PL" sz="2400" dirty="0">
            <a:solidFill>
              <a:schemeClr val="accent3">
                <a:lumMod val="20000"/>
                <a:lumOff val="80000"/>
              </a:schemeClr>
            </a:solidFill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0.31834</cdr:x>
      <cdr:y>0.27149</cdr:y>
    </cdr:from>
    <cdr:to>
      <cdr:x>0.39705</cdr:x>
      <cdr:y>0.35837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2157412" y="952500"/>
          <a:ext cx="5334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400" dirty="0" smtClean="0"/>
            <a:t>1</a:t>
          </a:r>
          <a:endParaRPr lang="pl-PL" sz="1400" dirty="0"/>
        </a:p>
      </cdr:txBody>
    </cdr:sp>
  </cdr:relSizeAnchor>
  <cdr:relSizeAnchor xmlns:cdr="http://schemas.openxmlformats.org/drawingml/2006/chartDrawing">
    <cdr:from>
      <cdr:x>0.32959</cdr:x>
      <cdr:y>0.619</cdr:y>
    </cdr:from>
    <cdr:to>
      <cdr:x>0.53197</cdr:x>
      <cdr:y>0.87964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2233612" y="2171700"/>
          <a:ext cx="13716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2000" dirty="0" smtClean="0"/>
            <a:t>17</a:t>
          </a:r>
          <a:endParaRPr lang="pl-PL" sz="2000" dirty="0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0.39705</cdr:x>
      <cdr:y>0.46697</cdr:y>
    </cdr:from>
    <cdr:to>
      <cdr:x>0.52073</cdr:x>
      <cdr:y>0.619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2690812" y="1638300"/>
          <a:ext cx="83820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600" dirty="0" smtClean="0"/>
            <a:t>6</a:t>
          </a:r>
          <a:endParaRPr lang="pl-PL" sz="1600" dirty="0"/>
        </a:p>
      </cdr:txBody>
    </cdr:sp>
  </cdr:relSizeAnchor>
  <cdr:relSizeAnchor xmlns:cdr="http://schemas.openxmlformats.org/drawingml/2006/chartDrawing">
    <cdr:from>
      <cdr:x>0.25088</cdr:x>
      <cdr:y>0.66244</cdr:y>
    </cdr:from>
    <cdr:to>
      <cdr:x>0.43078</cdr:x>
      <cdr:y>0.85792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1700212" y="2324100"/>
          <a:ext cx="1219200" cy="685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2000" dirty="0" smtClean="0"/>
            <a:t>10</a:t>
          </a:r>
          <a:endParaRPr lang="pl-PL" sz="2000" dirty="0"/>
        </a:p>
      </cdr:txBody>
    </cdr:sp>
  </cdr:relSizeAnchor>
  <cdr:relSizeAnchor xmlns:cdr="http://schemas.openxmlformats.org/drawingml/2006/chartDrawing">
    <cdr:from>
      <cdr:x>0.25088</cdr:x>
      <cdr:y>0.38009</cdr:y>
    </cdr:from>
    <cdr:to>
      <cdr:x>0.31834</cdr:x>
      <cdr:y>0.46697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1700212" y="1333500"/>
          <a:ext cx="4572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200" dirty="0"/>
            <a:t>1</a:t>
          </a:r>
        </a:p>
      </cdr:txBody>
    </cdr:sp>
  </cdr:relSizeAnchor>
  <cdr:relSizeAnchor xmlns:cdr="http://schemas.openxmlformats.org/drawingml/2006/chartDrawing">
    <cdr:from>
      <cdr:x>0.29585</cdr:x>
      <cdr:y>0.35837</cdr:y>
    </cdr:from>
    <cdr:to>
      <cdr:x>0.36332</cdr:x>
      <cdr:y>0.42353</cdr:y>
    </cdr:to>
    <cdr:sp macro="" textlink="">
      <cdr:nvSpPr>
        <cdr:cNvPr id="5" name="pole tekstowe 4"/>
        <cdr:cNvSpPr txBox="1"/>
      </cdr:nvSpPr>
      <cdr:spPr>
        <a:xfrm xmlns:a="http://schemas.openxmlformats.org/drawingml/2006/main">
          <a:off x="2005012" y="1257300"/>
          <a:ext cx="4572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200" dirty="0" smtClean="0"/>
            <a:t>1</a:t>
          </a:r>
          <a:endParaRPr lang="pl-PL" sz="1200" dirty="0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0.45327</cdr:x>
      <cdr:y>0.48869</cdr:y>
    </cdr:from>
    <cdr:to>
      <cdr:x>0.62193</cdr:x>
      <cdr:y>0.7276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3071812" y="1714500"/>
          <a:ext cx="1143000" cy="838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800" dirty="0" smtClean="0"/>
            <a:t>8</a:t>
          </a:r>
          <a:endParaRPr lang="pl-PL" sz="1800" dirty="0"/>
        </a:p>
      </cdr:txBody>
    </cdr:sp>
  </cdr:relSizeAnchor>
  <cdr:relSizeAnchor xmlns:cdr="http://schemas.openxmlformats.org/drawingml/2006/chartDrawing">
    <cdr:from>
      <cdr:x>0.28461</cdr:x>
      <cdr:y>0.33665</cdr:y>
    </cdr:from>
    <cdr:to>
      <cdr:x>0.41954</cdr:x>
      <cdr:y>0.51041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1928812" y="1181100"/>
          <a:ext cx="914400" cy="609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600" dirty="0" smtClean="0"/>
            <a:t>3</a:t>
          </a:r>
          <a:endParaRPr lang="pl-PL" sz="1600" dirty="0"/>
        </a:p>
      </cdr:txBody>
    </cdr:sp>
  </cdr:relSizeAnchor>
  <cdr:relSizeAnchor xmlns:cdr="http://schemas.openxmlformats.org/drawingml/2006/chartDrawing">
    <cdr:from>
      <cdr:x>0.21715</cdr:x>
      <cdr:y>0.53213</cdr:y>
    </cdr:from>
    <cdr:to>
      <cdr:x>0.32959</cdr:x>
      <cdr:y>0.70588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1471612" y="1866900"/>
          <a:ext cx="762000" cy="609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800" dirty="0" smtClean="0"/>
            <a:t>4</a:t>
          </a:r>
          <a:endParaRPr lang="pl-PL" sz="1800" dirty="0"/>
        </a:p>
      </cdr:txBody>
    </cdr:sp>
  </cdr:relSizeAnchor>
  <cdr:relSizeAnchor xmlns:cdr="http://schemas.openxmlformats.org/drawingml/2006/chartDrawing">
    <cdr:from>
      <cdr:x>0.32959</cdr:x>
      <cdr:y>0.7276</cdr:y>
    </cdr:from>
    <cdr:to>
      <cdr:x>0.47576</cdr:x>
      <cdr:y>0.90136</cdr:y>
    </cdr:to>
    <cdr:sp macro="" textlink="">
      <cdr:nvSpPr>
        <cdr:cNvPr id="5" name="pole tekstowe 4"/>
        <cdr:cNvSpPr txBox="1"/>
      </cdr:nvSpPr>
      <cdr:spPr>
        <a:xfrm xmlns:a="http://schemas.openxmlformats.org/drawingml/2006/main">
          <a:off x="2233612" y="2552700"/>
          <a:ext cx="990600" cy="609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600" dirty="0" smtClean="0"/>
            <a:t>3</a:t>
          </a:r>
          <a:endParaRPr lang="pl-PL" sz="1600" dirty="0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0.42727</cdr:x>
      <cdr:y>0.39095</cdr:y>
    </cdr:from>
    <cdr:to>
      <cdr:x>0.52846</cdr:x>
      <cdr:y>0.56471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2895600" y="1371600"/>
          <a:ext cx="685800" cy="609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800" dirty="0" smtClean="0"/>
            <a:t>4</a:t>
          </a:r>
          <a:endParaRPr lang="pl-PL" sz="1800" dirty="0"/>
        </a:p>
      </cdr:txBody>
    </cdr:sp>
  </cdr:relSizeAnchor>
  <cdr:relSizeAnchor xmlns:cdr="http://schemas.openxmlformats.org/drawingml/2006/chartDrawing">
    <cdr:from>
      <cdr:x>0.34856</cdr:x>
      <cdr:y>0.23891</cdr:y>
    </cdr:from>
    <cdr:to>
      <cdr:x>0.39353</cdr:x>
      <cdr:y>0.34751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2362200" y="838200"/>
          <a:ext cx="3048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100" dirty="0" smtClean="0"/>
            <a:t>1</a:t>
          </a:r>
          <a:endParaRPr lang="pl-PL" sz="1100" dirty="0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0.23612</cdr:x>
      <cdr:y>0.41267</cdr:y>
    </cdr:from>
    <cdr:to>
      <cdr:x>0.38229</cdr:x>
      <cdr:y>0.58643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1600200" y="1447800"/>
          <a:ext cx="990600" cy="609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600" dirty="0" smtClean="0"/>
            <a:t>6</a:t>
          </a:r>
          <a:endParaRPr lang="pl-PL" sz="1600" dirty="0"/>
        </a:p>
      </cdr:txBody>
    </cdr:sp>
  </cdr:relSizeAnchor>
  <cdr:relSizeAnchor xmlns:cdr="http://schemas.openxmlformats.org/drawingml/2006/chartDrawing">
    <cdr:from>
      <cdr:x>0.30358</cdr:x>
      <cdr:y>0.73846</cdr:y>
    </cdr:from>
    <cdr:to>
      <cdr:x>0.44975</cdr:x>
      <cdr:y>0.91222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2057400" y="2590800"/>
          <a:ext cx="990600" cy="609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600" dirty="0" smtClean="0"/>
            <a:t>5</a:t>
          </a:r>
          <a:endParaRPr lang="pl-PL" sz="1600" dirty="0"/>
        </a:p>
      </cdr:txBody>
    </cdr:sp>
  </cdr:relSizeAnchor>
  <cdr:relSizeAnchor xmlns:cdr="http://schemas.openxmlformats.org/drawingml/2006/chartDrawing">
    <cdr:from>
      <cdr:x>0.39353</cdr:x>
      <cdr:y>0.32579</cdr:y>
    </cdr:from>
    <cdr:to>
      <cdr:x>0.51722</cdr:x>
      <cdr:y>0.49955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2667000" y="1143000"/>
          <a:ext cx="838200" cy="609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600" dirty="0"/>
        </a:p>
      </cdr:txBody>
    </cdr:sp>
  </cdr:relSizeAnchor>
  <cdr:relSizeAnchor xmlns:cdr="http://schemas.openxmlformats.org/drawingml/2006/chartDrawing">
    <cdr:from>
      <cdr:x>0.46</cdr:x>
      <cdr:y>0.71698</cdr:y>
    </cdr:from>
    <cdr:to>
      <cdr:x>0.5612</cdr:x>
      <cdr:y>0.8473</cdr:y>
    </cdr:to>
    <cdr:sp macro="" textlink="">
      <cdr:nvSpPr>
        <cdr:cNvPr id="5" name="pole tekstowe 4"/>
        <cdr:cNvSpPr txBox="1"/>
      </cdr:nvSpPr>
      <cdr:spPr>
        <a:xfrm xmlns:a="http://schemas.openxmlformats.org/drawingml/2006/main">
          <a:off x="3505200" y="2895600"/>
          <a:ext cx="771144" cy="5263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100" dirty="0" smtClean="0"/>
            <a:t>1</a:t>
          </a:r>
          <a:endParaRPr lang="pl-PL" sz="1100" dirty="0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0.32959</cdr:x>
      <cdr:y>0.48869</cdr:y>
    </cdr:from>
    <cdr:to>
      <cdr:x>0.64441</cdr:x>
      <cdr:y>0.79276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2233612" y="1714500"/>
          <a:ext cx="2133600" cy="1066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2000" dirty="0" smtClean="0"/>
            <a:t>8</a:t>
          </a:r>
          <a:endParaRPr lang="pl-PL" sz="2000" dirty="0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0.22839</cdr:x>
      <cdr:y>0.59729</cdr:y>
    </cdr:from>
    <cdr:to>
      <cdr:x>0.62193</cdr:x>
      <cdr:y>0.81448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1547812" y="2095500"/>
          <a:ext cx="2667000" cy="762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800" dirty="0" smtClean="0"/>
            <a:t>5</a:t>
          </a:r>
          <a:endParaRPr lang="pl-PL" sz="1800" dirty="0"/>
        </a:p>
      </cdr:txBody>
    </cdr:sp>
  </cdr:relSizeAnchor>
  <cdr:relSizeAnchor xmlns:cdr="http://schemas.openxmlformats.org/drawingml/2006/chartDrawing">
    <cdr:from>
      <cdr:x>0.40829</cdr:x>
      <cdr:y>0.51041</cdr:y>
    </cdr:from>
    <cdr:to>
      <cdr:x>0.56571</cdr:x>
      <cdr:y>0.70588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2767012" y="1790700"/>
          <a:ext cx="1066800" cy="685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400" dirty="0" smtClean="0"/>
            <a:t>3</a:t>
          </a:r>
          <a:endParaRPr lang="pl-PL" sz="1400" dirty="0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0.25088</cdr:x>
      <cdr:y>0.57557</cdr:y>
    </cdr:from>
    <cdr:to>
      <cdr:x>0.63317</cdr:x>
      <cdr:y>0.92308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1700212" y="2019300"/>
          <a:ext cx="2590800" cy="1219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2000" dirty="0" smtClean="0"/>
            <a:t>3</a:t>
          </a:r>
          <a:endParaRPr lang="pl-PL" sz="2000" dirty="0"/>
        </a:p>
      </cdr:txBody>
    </cdr:sp>
  </cdr:relSizeAnchor>
  <cdr:relSizeAnchor xmlns:cdr="http://schemas.openxmlformats.org/drawingml/2006/chartDrawing">
    <cdr:from>
      <cdr:x>0.47224</cdr:x>
      <cdr:y>0.49955</cdr:y>
    </cdr:from>
    <cdr:to>
      <cdr:x>0.67463</cdr:x>
      <cdr:y>0.69502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3200400" y="1752600"/>
          <a:ext cx="1371600" cy="685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600" dirty="0" smtClean="0"/>
            <a:t>2</a:t>
          </a:r>
          <a:endParaRPr lang="pl-PL" sz="1600" dirty="0"/>
        </a:p>
      </cdr:txBody>
    </cdr:sp>
  </cdr:relSizeAnchor>
  <cdr:relSizeAnchor xmlns:cdr="http://schemas.openxmlformats.org/drawingml/2006/chartDrawing">
    <cdr:from>
      <cdr:x>0.30358</cdr:x>
      <cdr:y>0.30407</cdr:y>
    </cdr:from>
    <cdr:to>
      <cdr:x>0.44975</cdr:x>
      <cdr:y>0.45611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2057400" y="1066800"/>
          <a:ext cx="99060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600" dirty="0" smtClean="0"/>
            <a:t>1</a:t>
          </a:r>
          <a:endParaRPr lang="pl-PL" sz="1600" dirty="0"/>
        </a:p>
      </cdr:txBody>
    </cdr:sp>
  </cdr:relSizeAnchor>
  <cdr:relSizeAnchor xmlns:cdr="http://schemas.openxmlformats.org/drawingml/2006/chartDrawing">
    <cdr:from>
      <cdr:x>0.40478</cdr:x>
      <cdr:y>0.73846</cdr:y>
    </cdr:from>
    <cdr:to>
      <cdr:x>0.46055</cdr:x>
      <cdr:y>0.86878</cdr:y>
    </cdr:to>
    <cdr:pic>
      <cdr:nvPicPr>
        <cdr:cNvPr id="5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743200" y="2590800"/>
          <a:ext cx="377985" cy="457200"/>
        </a:xfrm>
        <a:prstGeom xmlns:a="http://schemas.openxmlformats.org/drawingml/2006/main" prst="rect">
          <a:avLst/>
        </a:prstGeom>
      </cdr:spPr>
    </cdr:pic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0.25861</cdr:x>
      <cdr:y>0.60814</cdr:y>
    </cdr:from>
    <cdr:to>
      <cdr:x>0.60717</cdr:x>
      <cdr:y>0.95566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1752600" y="2133600"/>
          <a:ext cx="2362200" cy="1219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2000" dirty="0" smtClean="0"/>
            <a:t>7</a:t>
          </a:r>
          <a:endParaRPr lang="pl-PL" sz="2000" dirty="0"/>
        </a:p>
      </cdr:txBody>
    </cdr:sp>
  </cdr:relSizeAnchor>
  <cdr:relSizeAnchor xmlns:cdr="http://schemas.openxmlformats.org/drawingml/2006/chartDrawing">
    <cdr:from>
      <cdr:x>0.3598</cdr:x>
      <cdr:y>0.30407</cdr:y>
    </cdr:from>
    <cdr:to>
      <cdr:x>0.61841</cdr:x>
      <cdr:y>0.76018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2438400" y="1066800"/>
          <a:ext cx="1752600" cy="1600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600" dirty="0" smtClean="0"/>
            <a:t>1</a:t>
          </a:r>
          <a:endParaRPr lang="pl-PL" sz="1600" dirty="0"/>
        </a:p>
      </cdr:txBody>
    </cdr: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0.22488</cdr:x>
      <cdr:y>0.52127</cdr:y>
    </cdr:from>
    <cdr:to>
      <cdr:x>0.55095</cdr:x>
      <cdr:y>0.97738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1524000" y="1828800"/>
          <a:ext cx="2209800" cy="1600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2000" dirty="0" smtClean="0"/>
            <a:t>4</a:t>
          </a:r>
          <a:endParaRPr lang="pl-PL" sz="2000" dirty="0"/>
        </a:p>
      </cdr:txBody>
    </cdr:sp>
  </cdr:relSizeAnchor>
  <cdr:relSizeAnchor xmlns:cdr="http://schemas.openxmlformats.org/drawingml/2006/chartDrawing">
    <cdr:from>
      <cdr:x>0.42727</cdr:x>
      <cdr:y>0.58643</cdr:y>
    </cdr:from>
    <cdr:to>
      <cdr:x>0.66339</cdr:x>
      <cdr:y>0.86878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2895600" y="2057400"/>
          <a:ext cx="1600200" cy="990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600" dirty="0" smtClean="0"/>
            <a:t>3</a:t>
          </a:r>
          <a:endParaRPr lang="pl-PL" sz="16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0.2059</cdr:x>
      <cdr:y>0.48869</cdr:y>
    </cdr:from>
    <cdr:to>
      <cdr:x>0.28461</cdr:x>
      <cdr:y>0.53213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95412" y="1714500"/>
          <a:ext cx="533400" cy="152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0.33732</cdr:x>
      <cdr:y>0.59729</cdr:y>
    </cdr:from>
    <cdr:to>
      <cdr:x>0.50597</cdr:x>
      <cdr:y>0.70588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286000" y="2095500"/>
          <a:ext cx="1143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0.16093</cdr:x>
      <cdr:y>0.619</cdr:y>
    </cdr:from>
    <cdr:to>
      <cdr:x>0.3071</cdr:x>
      <cdr:y>0.68416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090612" y="2171700"/>
          <a:ext cx="9906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0.2059</cdr:x>
      <cdr:y>0.40181</cdr:y>
    </cdr:from>
    <cdr:to>
      <cdr:x>0.28461</cdr:x>
      <cdr:y>0.46697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395412" y="1409700"/>
          <a:ext cx="5334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0.19466</cdr:x>
      <cdr:y>0.46697</cdr:y>
    </cdr:from>
    <cdr:to>
      <cdr:x>0.28461</cdr:x>
      <cdr:y>0.5196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319212" y="1638300"/>
          <a:ext cx="609600" cy="1846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0.21789</cdr:x>
      <cdr:y>0.45611</cdr:y>
    </cdr:from>
    <cdr:to>
      <cdr:x>0.30784</cdr:x>
      <cdr:y>0.52127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476664" y="1600200"/>
          <a:ext cx="6096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400" dirty="0" smtClean="0">
              <a:solidFill>
                <a:schemeClr val="bg1"/>
              </a:solidFill>
            </a:rPr>
            <a:t>1</a:t>
          </a:r>
          <a:endParaRPr lang="pl-PL" sz="14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0.2811</cdr:x>
      <cdr:y>0.41267</cdr:y>
    </cdr:from>
    <cdr:to>
      <cdr:x>0.32607</cdr:x>
      <cdr:y>0.47783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1905000" y="1447800"/>
          <a:ext cx="3048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400" dirty="0" smtClean="0"/>
            <a:t>1</a:t>
          </a:r>
          <a:endParaRPr lang="pl-PL" sz="1400" dirty="0"/>
        </a:p>
      </cdr:txBody>
    </cdr:sp>
  </cdr:relSizeAnchor>
  <cdr:relSizeAnchor xmlns:cdr="http://schemas.openxmlformats.org/drawingml/2006/chartDrawing">
    <cdr:from>
      <cdr:x>0.33732</cdr:x>
      <cdr:y>0.6733</cdr:y>
    </cdr:from>
    <cdr:to>
      <cdr:x>0.47224</cdr:x>
      <cdr:y>0.75686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2286000" y="2362200"/>
          <a:ext cx="914400" cy="2931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400" dirty="0"/>
        </a:p>
      </cdr:txBody>
    </cdr:sp>
  </cdr:relSizeAnchor>
  <cdr:relSizeAnchor xmlns:cdr="http://schemas.openxmlformats.org/drawingml/2006/chartDrawing">
    <cdr:from>
      <cdr:x>0.34856</cdr:x>
      <cdr:y>0.62986</cdr:y>
    </cdr:from>
    <cdr:to>
      <cdr:x>0.48349</cdr:x>
      <cdr:y>0.75686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2362200" y="2209800"/>
          <a:ext cx="914400" cy="4455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100" dirty="0" smtClean="0"/>
        </a:p>
        <a:p xmlns:a="http://schemas.openxmlformats.org/drawingml/2006/main">
          <a:r>
            <a:rPr lang="pl-PL" sz="1400" dirty="0" smtClean="0"/>
            <a:t>         1</a:t>
          </a:r>
          <a:endParaRPr lang="pl-PL" sz="1400" dirty="0"/>
        </a:p>
      </cdr:txBody>
    </cdr:sp>
  </cdr:relSizeAnchor>
  <cdr:relSizeAnchor xmlns:cdr="http://schemas.openxmlformats.org/drawingml/2006/chartDrawing">
    <cdr:from>
      <cdr:x>0.38229</cdr:x>
      <cdr:y>0.59729</cdr:y>
    </cdr:from>
    <cdr:to>
      <cdr:x>0.51722</cdr:x>
      <cdr:y>0.81115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2590800" y="2095500"/>
          <a:ext cx="914400" cy="750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600" dirty="0" smtClean="0"/>
            <a:t>6</a:t>
          </a:r>
          <a:endParaRPr lang="pl-PL" sz="1600" dirty="0"/>
        </a:p>
      </cdr:txBody>
    </cdr:sp>
  </cdr:relSizeAnchor>
</c:userShapes>
</file>

<file path=ppt/drawings/drawing20.xml><?xml version="1.0" encoding="utf-8"?>
<c:userShapes xmlns:c="http://schemas.openxmlformats.org/drawingml/2006/chart">
  <cdr:relSizeAnchor xmlns:cdr="http://schemas.openxmlformats.org/drawingml/2006/chartDrawing">
    <cdr:from>
      <cdr:x>0.36332</cdr:x>
      <cdr:y>0.59729</cdr:y>
    </cdr:from>
    <cdr:to>
      <cdr:x>0.61068</cdr:x>
      <cdr:y>0.87964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2462212" y="2095500"/>
          <a:ext cx="1676400" cy="990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2000" dirty="0" smtClean="0"/>
            <a:t>8</a:t>
          </a:r>
          <a:endParaRPr lang="pl-PL" sz="2000" dirty="0"/>
        </a:p>
      </cdr:txBody>
    </cdr:sp>
  </cdr:relSizeAnchor>
  <cdr:relSizeAnchor xmlns:cdr="http://schemas.openxmlformats.org/drawingml/2006/chartDrawing">
    <cdr:from>
      <cdr:x>0.28461</cdr:x>
      <cdr:y>0.27149</cdr:y>
    </cdr:from>
    <cdr:to>
      <cdr:x>0.47576</cdr:x>
      <cdr:y>0.55385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1928812" y="952500"/>
          <a:ext cx="1295400" cy="990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800" dirty="0" smtClean="0"/>
            <a:t>1</a:t>
          </a:r>
          <a:endParaRPr lang="pl-PL" sz="1800" dirty="0"/>
        </a:p>
      </cdr:txBody>
    </cdr:sp>
  </cdr:relSizeAnchor>
</c:userShapes>
</file>

<file path=ppt/drawings/drawing21.xml><?xml version="1.0" encoding="utf-8"?>
<c:userShapes xmlns:c="http://schemas.openxmlformats.org/drawingml/2006/chart">
  <cdr:relSizeAnchor xmlns:cdr="http://schemas.openxmlformats.org/drawingml/2006/chartDrawing">
    <cdr:from>
      <cdr:x>0.31483</cdr:x>
      <cdr:y>0.49955</cdr:y>
    </cdr:from>
    <cdr:to>
      <cdr:x>0.66339</cdr:x>
      <cdr:y>0.9991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2133600" y="1752600"/>
          <a:ext cx="2362200" cy="1752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2000" dirty="0" smtClean="0"/>
            <a:t>10</a:t>
          </a:r>
          <a:endParaRPr lang="pl-PL" sz="2000" dirty="0"/>
        </a:p>
      </cdr:txBody>
    </cdr:sp>
  </cdr:relSizeAnchor>
</c:userShapes>
</file>

<file path=ppt/drawings/drawing22.xml><?xml version="1.0" encoding="utf-8"?>
<c:userShapes xmlns:c="http://schemas.openxmlformats.org/drawingml/2006/chart">
  <cdr:relSizeAnchor xmlns:cdr="http://schemas.openxmlformats.org/drawingml/2006/chartDrawing">
    <cdr:from>
      <cdr:x>0.24736</cdr:x>
      <cdr:y>0.54299</cdr:y>
    </cdr:from>
    <cdr:to>
      <cdr:x>0.48349</cdr:x>
      <cdr:y>0.97738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1676400" y="1905000"/>
          <a:ext cx="1600200" cy="152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2000" dirty="0" smtClean="0"/>
            <a:t>6</a:t>
          </a:r>
          <a:endParaRPr lang="pl-PL" sz="2000" dirty="0"/>
        </a:p>
      </cdr:txBody>
    </cdr:sp>
  </cdr:relSizeAnchor>
  <cdr:relSizeAnchor xmlns:cdr="http://schemas.openxmlformats.org/drawingml/2006/chartDrawing">
    <cdr:from>
      <cdr:x>0.461</cdr:x>
      <cdr:y>0.49955</cdr:y>
    </cdr:from>
    <cdr:to>
      <cdr:x>0.65214</cdr:x>
      <cdr:y>0.8905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3124200" y="1752600"/>
          <a:ext cx="1295400" cy="1371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600" dirty="0" smtClean="0"/>
            <a:t>3</a:t>
          </a:r>
          <a:endParaRPr lang="pl-PL" sz="1600" dirty="0"/>
        </a:p>
      </cdr:txBody>
    </cdr:sp>
  </cdr:relSizeAnchor>
</c:userShapes>
</file>

<file path=ppt/drawings/drawing23.xml><?xml version="1.0" encoding="utf-8"?>
<c:userShapes xmlns:c="http://schemas.openxmlformats.org/drawingml/2006/chart">
  <cdr:relSizeAnchor xmlns:cdr="http://schemas.openxmlformats.org/drawingml/2006/chartDrawing">
    <cdr:from>
      <cdr:x>0.3071</cdr:x>
      <cdr:y>0.66244</cdr:y>
    </cdr:from>
    <cdr:to>
      <cdr:x>0.487</cdr:x>
      <cdr:y>0.90136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2081212" y="2324100"/>
          <a:ext cx="1219200" cy="838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2000" dirty="0" smtClean="0"/>
            <a:t>9</a:t>
          </a:r>
          <a:endParaRPr lang="pl-PL" sz="2000" dirty="0"/>
        </a:p>
      </cdr:txBody>
    </cdr:sp>
  </cdr:relSizeAnchor>
  <cdr:relSizeAnchor xmlns:cdr="http://schemas.openxmlformats.org/drawingml/2006/chartDrawing">
    <cdr:from>
      <cdr:x>0.36332</cdr:x>
      <cdr:y>0.27149</cdr:y>
    </cdr:from>
    <cdr:to>
      <cdr:x>0.487</cdr:x>
      <cdr:y>0.48869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2462212" y="952500"/>
          <a:ext cx="838200" cy="762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600" dirty="0" smtClean="0"/>
            <a:t>1</a:t>
          </a:r>
          <a:endParaRPr lang="pl-PL" sz="1600" dirty="0"/>
        </a:p>
      </cdr:txBody>
    </cdr:sp>
  </cdr:relSizeAnchor>
</c:userShapes>
</file>

<file path=ppt/drawings/drawing24.xml><?xml version="1.0" encoding="utf-8"?>
<c:userShapes xmlns:c="http://schemas.openxmlformats.org/drawingml/2006/chart">
  <cdr:relSizeAnchor xmlns:cdr="http://schemas.openxmlformats.org/drawingml/2006/chartDrawing">
    <cdr:from>
      <cdr:x>0.22839</cdr:x>
      <cdr:y>0.53213</cdr:y>
    </cdr:from>
    <cdr:to>
      <cdr:x>0.49824</cdr:x>
      <cdr:y>0.92308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1547812" y="1866900"/>
          <a:ext cx="1828800" cy="1371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2000" dirty="0" smtClean="0"/>
            <a:t>5</a:t>
          </a:r>
          <a:endParaRPr lang="pl-PL" sz="2000" dirty="0"/>
        </a:p>
      </cdr:txBody>
    </cdr:sp>
  </cdr:relSizeAnchor>
  <cdr:relSizeAnchor xmlns:cdr="http://schemas.openxmlformats.org/drawingml/2006/chartDrawing">
    <cdr:from>
      <cdr:x>0.37456</cdr:x>
      <cdr:y>0.29321</cdr:y>
    </cdr:from>
    <cdr:to>
      <cdr:x>0.45327</cdr:x>
      <cdr:y>0.48869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2538412" y="1028700"/>
          <a:ext cx="533400" cy="685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600" dirty="0" smtClean="0"/>
            <a:t>1</a:t>
          </a:r>
          <a:endParaRPr lang="pl-PL" sz="1600" dirty="0"/>
        </a:p>
      </cdr:txBody>
    </cdr:sp>
  </cdr:relSizeAnchor>
</c:userShapes>
</file>

<file path=ppt/drawings/drawing25.xml><?xml version="1.0" encoding="utf-8"?>
<c:userShapes xmlns:c="http://schemas.openxmlformats.org/drawingml/2006/chart">
  <cdr:relSizeAnchor xmlns:cdr="http://schemas.openxmlformats.org/drawingml/2006/chartDrawing">
    <cdr:from>
      <cdr:x>0.32959</cdr:x>
      <cdr:y>0.64072</cdr:y>
    </cdr:from>
    <cdr:to>
      <cdr:x>0.54322</cdr:x>
      <cdr:y>0.87964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2233612" y="2247900"/>
          <a:ext cx="1447800" cy="838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2000" dirty="0" smtClean="0"/>
            <a:t>16</a:t>
          </a:r>
          <a:endParaRPr lang="pl-PL" sz="2000" dirty="0"/>
        </a:p>
      </cdr:txBody>
    </cdr:sp>
  </cdr:relSizeAnchor>
  <cdr:relSizeAnchor xmlns:cdr="http://schemas.openxmlformats.org/drawingml/2006/chartDrawing">
    <cdr:from>
      <cdr:x>0.31834</cdr:x>
      <cdr:y>0.24977</cdr:y>
    </cdr:from>
    <cdr:to>
      <cdr:x>0.40829</cdr:x>
      <cdr:y>0.35837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2157412" y="876300"/>
          <a:ext cx="6096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600" dirty="0" smtClean="0"/>
            <a:t>1</a:t>
          </a:r>
          <a:endParaRPr lang="pl-PL" sz="1600" dirty="0"/>
        </a:p>
      </cdr:txBody>
    </cdr:sp>
  </cdr:relSizeAnchor>
</c:userShapes>
</file>

<file path=ppt/drawings/drawing26.xml><?xml version="1.0" encoding="utf-8"?>
<c:userShapes xmlns:c="http://schemas.openxmlformats.org/drawingml/2006/chart">
  <cdr:relSizeAnchor xmlns:cdr="http://schemas.openxmlformats.org/drawingml/2006/chartDrawing">
    <cdr:from>
      <cdr:x>0.27337</cdr:x>
      <cdr:y>0.68416</cdr:y>
    </cdr:from>
    <cdr:to>
      <cdr:x>0.46451</cdr:x>
      <cdr:y>0.92308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1852612" y="2400300"/>
          <a:ext cx="1295400" cy="838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2000" dirty="0" smtClean="0"/>
            <a:t>15</a:t>
          </a:r>
          <a:endParaRPr lang="pl-PL" sz="2000" dirty="0"/>
        </a:p>
      </cdr:txBody>
    </cdr:sp>
  </cdr:relSizeAnchor>
</c:userShapes>
</file>

<file path=ppt/drawings/drawing27.xml><?xml version="1.0" encoding="utf-8"?>
<c:userShapes xmlns:c="http://schemas.openxmlformats.org/drawingml/2006/chart">
  <cdr:relSizeAnchor xmlns:cdr="http://schemas.openxmlformats.org/drawingml/2006/chartDrawing">
    <cdr:from>
      <cdr:x>0.23963</cdr:x>
      <cdr:y>0.42353</cdr:y>
    </cdr:from>
    <cdr:to>
      <cdr:x>0.44202</cdr:x>
      <cdr:y>0.77104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1624012" y="1485900"/>
          <a:ext cx="1371600" cy="1219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2000" dirty="0" smtClean="0"/>
            <a:t>7</a:t>
          </a:r>
          <a:endParaRPr lang="pl-PL" sz="2000" dirty="0"/>
        </a:p>
      </cdr:txBody>
    </cdr:sp>
  </cdr:relSizeAnchor>
  <cdr:relSizeAnchor xmlns:cdr="http://schemas.openxmlformats.org/drawingml/2006/chartDrawing">
    <cdr:from>
      <cdr:x>0.45327</cdr:x>
      <cdr:y>0.48869</cdr:y>
    </cdr:from>
    <cdr:to>
      <cdr:x>0.61068</cdr:x>
      <cdr:y>0.79276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3071812" y="1714500"/>
          <a:ext cx="1066800" cy="1066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2000" dirty="0" smtClean="0"/>
            <a:t>5</a:t>
          </a:r>
          <a:endParaRPr lang="pl-PL" sz="2000" dirty="0"/>
        </a:p>
      </cdr:txBody>
    </cdr:sp>
  </cdr:relSizeAnchor>
</c:userShapes>
</file>

<file path=ppt/drawings/drawing28.xml><?xml version="1.0" encoding="utf-8"?>
<c:userShapes xmlns:c="http://schemas.openxmlformats.org/drawingml/2006/chart">
  <cdr:relSizeAnchor xmlns:cdr="http://schemas.openxmlformats.org/drawingml/2006/chartDrawing">
    <cdr:from>
      <cdr:x>0.28461</cdr:x>
      <cdr:y>0.619</cdr:y>
    </cdr:from>
    <cdr:to>
      <cdr:x>0.52073</cdr:x>
      <cdr:y>0.90136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1928812" y="2171700"/>
          <a:ext cx="1600200" cy="990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2000" dirty="0" smtClean="0"/>
            <a:t>16</a:t>
          </a:r>
          <a:endParaRPr lang="pl-PL" sz="2000" dirty="0"/>
        </a:p>
      </cdr:txBody>
    </cdr:sp>
  </cdr:relSizeAnchor>
  <cdr:relSizeAnchor xmlns:cdr="http://schemas.openxmlformats.org/drawingml/2006/chartDrawing">
    <cdr:from>
      <cdr:x>0.34083</cdr:x>
      <cdr:y>0.24977</cdr:y>
    </cdr:from>
    <cdr:to>
      <cdr:x>0.40829</cdr:x>
      <cdr:y>0.42353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2309812" y="876300"/>
          <a:ext cx="457200" cy="609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400" dirty="0" smtClean="0"/>
            <a:t>1</a:t>
          </a:r>
          <a:endParaRPr lang="pl-PL" sz="1400" dirty="0"/>
        </a:p>
      </cdr:txBody>
    </cdr:sp>
  </cdr:relSizeAnchor>
  <cdr:relSizeAnchor xmlns:cdr="http://schemas.openxmlformats.org/drawingml/2006/chartDrawing">
    <cdr:from>
      <cdr:x>0.3858</cdr:x>
      <cdr:y>0.31493</cdr:y>
    </cdr:from>
    <cdr:to>
      <cdr:x>0.49824</cdr:x>
      <cdr:y>0.48869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2614612" y="1104900"/>
          <a:ext cx="762000" cy="609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400" dirty="0" smtClean="0"/>
            <a:t>1</a:t>
          </a:r>
          <a:endParaRPr lang="pl-PL" sz="1400" dirty="0"/>
        </a:p>
      </cdr:txBody>
    </cdr:sp>
  </cdr:relSizeAnchor>
</c:userShapes>
</file>

<file path=ppt/drawings/drawing29.xml><?xml version="1.0" encoding="utf-8"?>
<c:userShapes xmlns:c="http://schemas.openxmlformats.org/drawingml/2006/chart">
  <cdr:relSizeAnchor xmlns:cdr="http://schemas.openxmlformats.org/drawingml/2006/chartDrawing">
    <cdr:from>
      <cdr:x>0.2059</cdr:x>
      <cdr:y>0.47873</cdr:y>
    </cdr:from>
    <cdr:to>
      <cdr:x>0.50949</cdr:x>
      <cdr:y>1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1395412" y="2095500"/>
          <a:ext cx="2057400" cy="1828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2000" dirty="0" smtClean="0"/>
            <a:t>9</a:t>
          </a:r>
          <a:endParaRPr lang="pl-PL" sz="2000" dirty="0"/>
        </a:p>
      </cdr:txBody>
    </cdr:sp>
  </cdr:relSizeAnchor>
  <cdr:relSizeAnchor xmlns:cdr="http://schemas.openxmlformats.org/drawingml/2006/chartDrawing">
    <cdr:from>
      <cdr:x>0.39371</cdr:x>
      <cdr:y>0.24272</cdr:y>
    </cdr:from>
    <cdr:to>
      <cdr:x>0.49491</cdr:x>
      <cdr:y>0.39476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2919412" y="952500"/>
          <a:ext cx="750419" cy="5966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400" dirty="0" smtClean="0"/>
            <a:t>2</a:t>
          </a:r>
          <a:endParaRPr lang="pl-PL" sz="14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0.44202</cdr:x>
      <cdr:y>0.55385</cdr:y>
    </cdr:from>
    <cdr:to>
      <cdr:x>0.59944</cdr:x>
      <cdr:y>0.68416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995612" y="1943100"/>
          <a:ext cx="10668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600" dirty="0" smtClean="0"/>
            <a:t>6</a:t>
          </a:r>
          <a:endParaRPr lang="pl-PL" sz="1600" dirty="0"/>
        </a:p>
      </cdr:txBody>
    </cdr:sp>
  </cdr:relSizeAnchor>
  <cdr:relSizeAnchor xmlns:cdr="http://schemas.openxmlformats.org/drawingml/2006/chartDrawing">
    <cdr:from>
      <cdr:x>0.3071</cdr:x>
      <cdr:y>0.29321</cdr:y>
    </cdr:from>
    <cdr:to>
      <cdr:x>0.37456</cdr:x>
      <cdr:y>0.35837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81212" y="1028700"/>
          <a:ext cx="4572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400" dirty="0" smtClean="0"/>
            <a:t>1</a:t>
          </a:r>
          <a:endParaRPr lang="pl-PL" sz="1400" dirty="0"/>
        </a:p>
      </cdr:txBody>
    </cdr:sp>
  </cdr:relSizeAnchor>
  <cdr:relSizeAnchor xmlns:cdr="http://schemas.openxmlformats.org/drawingml/2006/chartDrawing">
    <cdr:from>
      <cdr:x>0.21715</cdr:x>
      <cdr:y>0.44525</cdr:y>
    </cdr:from>
    <cdr:to>
      <cdr:x>0.28461</cdr:x>
      <cdr:y>0.51041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471612" y="1562100"/>
          <a:ext cx="4572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400" dirty="0" smtClean="0">
              <a:solidFill>
                <a:schemeClr val="bg1"/>
              </a:solidFill>
            </a:rPr>
            <a:t>2</a:t>
          </a:r>
          <a:endParaRPr lang="pl-PL" sz="14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0.23963</cdr:x>
      <cdr:y>0.68416</cdr:y>
    </cdr:from>
    <cdr:to>
      <cdr:x>0.31834</cdr:x>
      <cdr:y>0.77104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624012" y="2400300"/>
          <a:ext cx="5334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400" dirty="0" smtClean="0"/>
            <a:t>1</a:t>
          </a:r>
          <a:endParaRPr lang="pl-PL" sz="1400" dirty="0"/>
        </a:p>
      </cdr:txBody>
    </cdr:sp>
  </cdr:relSizeAnchor>
</c:userShapes>
</file>

<file path=ppt/drawings/drawing30.xml><?xml version="1.0" encoding="utf-8"?>
<c:userShapes xmlns:c="http://schemas.openxmlformats.org/drawingml/2006/chart">
  <cdr:relSizeAnchor xmlns:cdr="http://schemas.openxmlformats.org/drawingml/2006/chartDrawing">
    <cdr:from>
      <cdr:x>0.32959</cdr:x>
      <cdr:y>0.51041</cdr:y>
    </cdr:from>
    <cdr:to>
      <cdr:x>0.64441</cdr:x>
      <cdr:y>0.79276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2233612" y="1790700"/>
          <a:ext cx="2133600" cy="990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2000" dirty="0" smtClean="0"/>
            <a:t>7</a:t>
          </a:r>
          <a:endParaRPr lang="pl-PL" sz="2000" dirty="0"/>
        </a:p>
      </cdr:txBody>
    </cdr:sp>
  </cdr:relSizeAnchor>
</c:userShapes>
</file>

<file path=ppt/drawings/drawing31.xml><?xml version="1.0" encoding="utf-8"?>
<c:userShapes xmlns:c="http://schemas.openxmlformats.org/drawingml/2006/chart">
  <cdr:relSizeAnchor xmlns:cdr="http://schemas.openxmlformats.org/drawingml/2006/chartDrawing">
    <cdr:from>
      <cdr:x>0.3858</cdr:x>
      <cdr:y>0.42353</cdr:y>
    </cdr:from>
    <cdr:to>
      <cdr:x>0.53197</cdr:x>
      <cdr:y>0.619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2614612" y="1485900"/>
          <a:ext cx="990600" cy="685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400" dirty="0"/>
        </a:p>
      </cdr:txBody>
    </cdr:sp>
  </cdr:relSizeAnchor>
  <cdr:relSizeAnchor xmlns:cdr="http://schemas.openxmlformats.org/drawingml/2006/chartDrawing">
    <cdr:from>
      <cdr:x>0.11595</cdr:x>
      <cdr:y>0.18462</cdr:y>
    </cdr:from>
    <cdr:to>
      <cdr:x>0.31834</cdr:x>
      <cdr:y>0.35837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785812" y="647700"/>
          <a:ext cx="1371600" cy="609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600" dirty="0" smtClean="0"/>
            <a:t>               </a:t>
          </a:r>
          <a:endParaRPr lang="pl-PL" sz="1600" dirty="0"/>
        </a:p>
      </cdr:txBody>
    </cdr:sp>
  </cdr:relSizeAnchor>
  <cdr:relSizeAnchor xmlns:cdr="http://schemas.openxmlformats.org/drawingml/2006/chartDrawing">
    <cdr:from>
      <cdr:x>0.39705</cdr:x>
      <cdr:y>0.55385</cdr:y>
    </cdr:from>
    <cdr:to>
      <cdr:x>0.53197</cdr:x>
      <cdr:y>0.7276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2690812" y="1943100"/>
          <a:ext cx="914400" cy="609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800" dirty="0" smtClean="0"/>
            <a:t>3</a:t>
          </a:r>
          <a:endParaRPr lang="pl-PL" sz="1800" dirty="0"/>
        </a:p>
      </cdr:txBody>
    </cdr:sp>
  </cdr:relSizeAnchor>
</c:userShapes>
</file>

<file path=ppt/drawings/drawing32.xml><?xml version="1.0" encoding="utf-8"?>
<c:userShapes xmlns:c="http://schemas.openxmlformats.org/drawingml/2006/chart">
  <cdr:relSizeAnchor xmlns:cdr="http://schemas.openxmlformats.org/drawingml/2006/chartDrawing">
    <cdr:from>
      <cdr:x>0.36332</cdr:x>
      <cdr:y>0.68416</cdr:y>
    </cdr:from>
    <cdr:to>
      <cdr:x>0.63317</cdr:x>
      <cdr:y>0.9448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2462212" y="2400300"/>
          <a:ext cx="18288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2000" dirty="0" smtClean="0"/>
            <a:t>5</a:t>
          </a:r>
          <a:endParaRPr lang="pl-PL" sz="2000" dirty="0"/>
        </a:p>
      </cdr:txBody>
    </cdr:sp>
  </cdr:relSizeAnchor>
  <cdr:relSizeAnchor xmlns:cdr="http://schemas.openxmlformats.org/drawingml/2006/chartDrawing">
    <cdr:from>
      <cdr:x>0.29234</cdr:x>
      <cdr:y>0.41267</cdr:y>
    </cdr:from>
    <cdr:to>
      <cdr:x>0.41602</cdr:x>
      <cdr:y>0.58643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1981200" y="1447800"/>
          <a:ext cx="838200" cy="609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800" dirty="0" smtClean="0"/>
            <a:t>1</a:t>
          </a:r>
          <a:endParaRPr lang="pl-PL" sz="1800" dirty="0"/>
        </a:p>
      </cdr:txBody>
    </cdr:sp>
  </cdr:relSizeAnchor>
</c:userShapes>
</file>

<file path=ppt/drawings/drawing33.xml><?xml version="1.0" encoding="utf-8"?>
<c:userShapes xmlns:c="http://schemas.openxmlformats.org/drawingml/2006/chart">
  <cdr:relSizeAnchor xmlns:cdr="http://schemas.openxmlformats.org/drawingml/2006/chartDrawing">
    <cdr:from>
      <cdr:x>0.41954</cdr:x>
      <cdr:y>0.48869</cdr:y>
    </cdr:from>
    <cdr:to>
      <cdr:x>0.53197</cdr:x>
      <cdr:y>0.77104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2843212" y="1714500"/>
          <a:ext cx="762000" cy="990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2000" dirty="0" smtClean="0"/>
            <a:t>4</a:t>
          </a:r>
          <a:endParaRPr lang="pl-PL" sz="2000" dirty="0"/>
        </a:p>
      </cdr:txBody>
    </cdr:sp>
  </cdr:relSizeAnchor>
  <cdr:relSizeAnchor xmlns:cdr="http://schemas.openxmlformats.org/drawingml/2006/chartDrawing">
    <cdr:from>
      <cdr:x>0.21715</cdr:x>
      <cdr:y>0.35837</cdr:y>
    </cdr:from>
    <cdr:to>
      <cdr:x>0.3858</cdr:x>
      <cdr:y>0.66244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1471612" y="1257300"/>
          <a:ext cx="1143000" cy="1066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2000" dirty="0" smtClean="0"/>
            <a:t>2</a:t>
          </a:r>
          <a:endParaRPr lang="pl-PL" sz="2000" dirty="0"/>
        </a:p>
      </cdr:txBody>
    </cdr:sp>
  </cdr:relSizeAnchor>
</c:userShapes>
</file>

<file path=ppt/drawings/drawing34.xml><?xml version="1.0" encoding="utf-8"?>
<c:userShapes xmlns:c="http://schemas.openxmlformats.org/drawingml/2006/chart">
  <cdr:relSizeAnchor xmlns:cdr="http://schemas.openxmlformats.org/drawingml/2006/chartDrawing">
    <cdr:from>
      <cdr:x>0.40829</cdr:x>
      <cdr:y>0.64072</cdr:y>
    </cdr:from>
    <cdr:to>
      <cdr:x>0.57695</cdr:x>
      <cdr:y>0.85792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2767012" y="2247900"/>
          <a:ext cx="1143000" cy="762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2000" dirty="0" smtClean="0"/>
            <a:t>3</a:t>
          </a:r>
          <a:endParaRPr lang="pl-PL" sz="2000" dirty="0"/>
        </a:p>
      </cdr:txBody>
    </cdr:sp>
  </cdr:relSizeAnchor>
  <cdr:relSizeAnchor xmlns:cdr="http://schemas.openxmlformats.org/drawingml/2006/chartDrawing">
    <cdr:from>
      <cdr:x>0.2059</cdr:x>
      <cdr:y>0.51041</cdr:y>
    </cdr:from>
    <cdr:to>
      <cdr:x>0.3858</cdr:x>
      <cdr:y>0.74932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1395412" y="1790700"/>
          <a:ext cx="1219200" cy="838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2000" dirty="0" smtClean="0"/>
            <a:t>3</a:t>
          </a:r>
          <a:endParaRPr lang="pl-PL" sz="2000" dirty="0"/>
        </a:p>
      </cdr:txBody>
    </cdr:sp>
  </cdr:relSizeAnchor>
  <cdr:relSizeAnchor xmlns:cdr="http://schemas.openxmlformats.org/drawingml/2006/chartDrawing">
    <cdr:from>
      <cdr:x>0.4144</cdr:x>
      <cdr:y>0.26902</cdr:y>
    </cdr:from>
    <cdr:to>
      <cdr:x>0.50435</cdr:x>
      <cdr:y>0.48622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3124200" y="1066800"/>
          <a:ext cx="678136" cy="8613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800" dirty="0" smtClean="0"/>
            <a:t>1</a:t>
          </a:r>
          <a:endParaRPr lang="pl-PL" sz="1800" dirty="0"/>
        </a:p>
      </cdr:txBody>
    </cdr:sp>
  </cdr:relSizeAnchor>
</c:userShapes>
</file>

<file path=ppt/drawings/drawing35.xml><?xml version="1.0" encoding="utf-8"?>
<c:userShapes xmlns:c="http://schemas.openxmlformats.org/drawingml/2006/chart">
  <cdr:relSizeAnchor xmlns:cdr="http://schemas.openxmlformats.org/drawingml/2006/chartDrawing">
    <cdr:from>
      <cdr:x>0.37456</cdr:x>
      <cdr:y>0.54389</cdr:y>
    </cdr:from>
    <cdr:to>
      <cdr:x>0.6669</cdr:x>
      <cdr:y>1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2538412" y="1908170"/>
          <a:ext cx="1981199" cy="16002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2000" dirty="0" smtClean="0"/>
            <a:t>7</a:t>
          </a:r>
          <a:endParaRPr lang="pl-PL" sz="2000" dirty="0"/>
        </a:p>
      </cdr:txBody>
    </cdr:sp>
  </cdr:relSizeAnchor>
  <cdr:relSizeAnchor xmlns:cdr="http://schemas.openxmlformats.org/drawingml/2006/chartDrawing">
    <cdr:from>
      <cdr:x>0.28461</cdr:x>
      <cdr:y>0.29321</cdr:y>
    </cdr:from>
    <cdr:to>
      <cdr:x>0.41954</cdr:x>
      <cdr:y>0.48869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1928812" y="1028700"/>
          <a:ext cx="914400" cy="685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800" dirty="0" smtClean="0"/>
            <a:t>1</a:t>
          </a:r>
          <a:endParaRPr lang="pl-PL" sz="1800" dirty="0"/>
        </a:p>
      </cdr:txBody>
    </cdr:sp>
  </cdr:relSizeAnchor>
</c:userShapes>
</file>

<file path=ppt/drawings/drawing36.xml><?xml version="1.0" encoding="utf-8"?>
<c:userShapes xmlns:c="http://schemas.openxmlformats.org/drawingml/2006/chart">
  <cdr:relSizeAnchor xmlns:cdr="http://schemas.openxmlformats.org/drawingml/2006/chartDrawing">
    <cdr:from>
      <cdr:x>0.36332</cdr:x>
      <cdr:y>0.40181</cdr:y>
    </cdr:from>
    <cdr:to>
      <cdr:x>0.57695</cdr:x>
      <cdr:y>0.68416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2462212" y="1409700"/>
          <a:ext cx="1447800" cy="990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2000" dirty="0" smtClean="0"/>
            <a:t>2</a:t>
          </a:r>
          <a:endParaRPr lang="pl-PL" sz="2000" dirty="0"/>
        </a:p>
      </cdr:txBody>
    </cdr:sp>
  </cdr:relSizeAnchor>
  <cdr:relSizeAnchor xmlns:cdr="http://schemas.openxmlformats.org/drawingml/2006/chartDrawing">
    <cdr:from>
      <cdr:x>0.25861</cdr:x>
      <cdr:y>0.62986</cdr:y>
    </cdr:from>
    <cdr:to>
      <cdr:x>0.56219</cdr:x>
      <cdr:y>0.93394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1752600" y="2209800"/>
          <a:ext cx="2057400" cy="1066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2000" dirty="0" smtClean="0"/>
            <a:t>6</a:t>
          </a:r>
          <a:endParaRPr lang="pl-PL" sz="2000" dirty="0"/>
        </a:p>
      </cdr:txBody>
    </cdr:sp>
  </cdr:relSizeAnchor>
</c:userShapes>
</file>

<file path=ppt/drawings/drawing37.xml><?xml version="1.0" encoding="utf-8"?>
<c:userShapes xmlns:c="http://schemas.openxmlformats.org/drawingml/2006/chart">
  <cdr:relSizeAnchor xmlns:cdr="http://schemas.openxmlformats.org/drawingml/2006/chartDrawing">
    <cdr:from>
      <cdr:x>0.28461</cdr:x>
      <cdr:y>0.29321</cdr:y>
    </cdr:from>
    <cdr:to>
      <cdr:x>0.54322</cdr:x>
      <cdr:y>0.619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1928812" y="1028700"/>
          <a:ext cx="1752600" cy="1143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800" dirty="0" smtClean="0"/>
            <a:t>1</a:t>
          </a:r>
          <a:endParaRPr lang="pl-PL" sz="1800" dirty="0"/>
        </a:p>
      </cdr:txBody>
    </cdr:sp>
  </cdr:relSizeAnchor>
  <cdr:relSizeAnchor xmlns:cdr="http://schemas.openxmlformats.org/drawingml/2006/chartDrawing">
    <cdr:from>
      <cdr:x>0.43078</cdr:x>
      <cdr:y>0.35837</cdr:y>
    </cdr:from>
    <cdr:to>
      <cdr:x>0.6669</cdr:x>
      <cdr:y>0.7276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2919412" y="1257300"/>
          <a:ext cx="1600200" cy="1295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800" dirty="0" smtClean="0"/>
            <a:t>2</a:t>
          </a:r>
          <a:endParaRPr lang="pl-PL" sz="1800" dirty="0"/>
        </a:p>
      </cdr:txBody>
    </cdr:sp>
  </cdr:relSizeAnchor>
  <cdr:relSizeAnchor xmlns:cdr="http://schemas.openxmlformats.org/drawingml/2006/chartDrawing">
    <cdr:from>
      <cdr:x>0.19466</cdr:x>
      <cdr:y>0.44525</cdr:y>
    </cdr:from>
    <cdr:to>
      <cdr:x>0.37456</cdr:x>
      <cdr:y>0.70588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1319212" y="1562100"/>
          <a:ext cx="12192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</c:userShapes>
</file>

<file path=ppt/drawings/drawing38.xml><?xml version="1.0" encoding="utf-8"?>
<c:userShapes xmlns:c="http://schemas.openxmlformats.org/drawingml/2006/chart">
  <cdr:relSizeAnchor xmlns:cdr="http://schemas.openxmlformats.org/drawingml/2006/chartDrawing">
    <cdr:from>
      <cdr:x>0.43078</cdr:x>
      <cdr:y>0.44525</cdr:y>
    </cdr:from>
    <cdr:to>
      <cdr:x>0.50949</cdr:x>
      <cdr:y>0.53213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2919412" y="1562100"/>
          <a:ext cx="5334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2000" dirty="0" smtClean="0"/>
            <a:t>1</a:t>
          </a:r>
          <a:endParaRPr lang="pl-PL" sz="2000" dirty="0"/>
        </a:p>
      </cdr:txBody>
    </cdr:sp>
  </cdr:relSizeAnchor>
  <cdr:relSizeAnchor xmlns:cdr="http://schemas.openxmlformats.org/drawingml/2006/chartDrawing">
    <cdr:from>
      <cdr:x>0.35207</cdr:x>
      <cdr:y>0.29321</cdr:y>
    </cdr:from>
    <cdr:to>
      <cdr:x>0.45327</cdr:x>
      <cdr:y>0.46697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2386012" y="1028700"/>
          <a:ext cx="685800" cy="609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2000" dirty="0" smtClean="0"/>
            <a:t>1</a:t>
          </a:r>
          <a:endParaRPr lang="pl-PL" sz="2000" dirty="0"/>
        </a:p>
      </cdr:txBody>
    </cdr:sp>
  </cdr:relSizeAnchor>
  <cdr:relSizeAnchor xmlns:cdr="http://schemas.openxmlformats.org/drawingml/2006/chartDrawing">
    <cdr:from>
      <cdr:x>0.22839</cdr:x>
      <cdr:y>0.619</cdr:y>
    </cdr:from>
    <cdr:to>
      <cdr:x>0.35207</cdr:x>
      <cdr:y>0.81448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1547812" y="2171700"/>
          <a:ext cx="838200" cy="685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2000" dirty="0" smtClean="0"/>
            <a:t>6</a:t>
          </a:r>
          <a:endParaRPr lang="pl-PL" sz="2000" dirty="0"/>
        </a:p>
      </cdr:txBody>
    </cdr:sp>
  </cdr:relSizeAnchor>
</c:userShapes>
</file>

<file path=ppt/drawings/drawing39.xml><?xml version="1.0" encoding="utf-8"?>
<c:userShapes xmlns:c="http://schemas.openxmlformats.org/drawingml/2006/chart">
  <cdr:relSizeAnchor xmlns:cdr="http://schemas.openxmlformats.org/drawingml/2006/chartDrawing">
    <cdr:from>
      <cdr:x>0.22839</cdr:x>
      <cdr:y>0.46697</cdr:y>
    </cdr:from>
    <cdr:to>
      <cdr:x>0.487</cdr:x>
      <cdr:y>0.90136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1547812" y="1638300"/>
          <a:ext cx="1752600" cy="152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2000" dirty="0" smtClean="0"/>
            <a:t>4</a:t>
          </a:r>
          <a:endParaRPr lang="pl-PL" sz="2000" dirty="0"/>
        </a:p>
      </cdr:txBody>
    </cdr:sp>
  </cdr:relSizeAnchor>
  <cdr:relSizeAnchor xmlns:cdr="http://schemas.openxmlformats.org/drawingml/2006/chartDrawing">
    <cdr:from>
      <cdr:x>0.37456</cdr:x>
      <cdr:y>0.29321</cdr:y>
    </cdr:from>
    <cdr:to>
      <cdr:x>0.49824</cdr:x>
      <cdr:y>0.53213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2538412" y="1028700"/>
          <a:ext cx="838200" cy="838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800" dirty="0" smtClean="0"/>
            <a:t>1</a:t>
          </a:r>
          <a:endParaRPr lang="pl-PL" sz="1800" dirty="0"/>
        </a:p>
      </cdr:txBody>
    </cdr:sp>
  </cdr:relSizeAnchor>
  <cdr:relSizeAnchor xmlns:cdr="http://schemas.openxmlformats.org/drawingml/2006/chartDrawing">
    <cdr:from>
      <cdr:x>0.44202</cdr:x>
      <cdr:y>0.42353</cdr:y>
    </cdr:from>
    <cdr:to>
      <cdr:x>0.57695</cdr:x>
      <cdr:y>0.57557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2995612" y="1485900"/>
          <a:ext cx="91440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2000" dirty="0" smtClean="0"/>
            <a:t>1</a:t>
          </a:r>
          <a:endParaRPr lang="pl-PL" sz="2000" dirty="0"/>
        </a:p>
      </cdr:txBody>
    </cdr:sp>
  </cdr:relSizeAnchor>
  <cdr:relSizeAnchor xmlns:cdr="http://schemas.openxmlformats.org/drawingml/2006/chartDrawing">
    <cdr:from>
      <cdr:x>0.44202</cdr:x>
      <cdr:y>0.59729</cdr:y>
    </cdr:from>
    <cdr:to>
      <cdr:x>0.58819</cdr:x>
      <cdr:y>0.74932</cdr:y>
    </cdr:to>
    <cdr:sp macro="" textlink="">
      <cdr:nvSpPr>
        <cdr:cNvPr id="5" name="pole tekstowe 4"/>
        <cdr:cNvSpPr txBox="1"/>
      </cdr:nvSpPr>
      <cdr:spPr>
        <a:xfrm xmlns:a="http://schemas.openxmlformats.org/drawingml/2006/main">
          <a:off x="2995612" y="2095500"/>
          <a:ext cx="99060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800" dirty="0" smtClean="0"/>
            <a:t>1</a:t>
          </a:r>
          <a:endParaRPr lang="pl-PL" sz="1800" dirty="0"/>
        </a:p>
      </cdr:txBody>
    </cdr:sp>
  </cdr:relSizeAnchor>
  <cdr:relSizeAnchor xmlns:cdr="http://schemas.openxmlformats.org/drawingml/2006/chartDrawing">
    <cdr:from>
      <cdr:x>0.36332</cdr:x>
      <cdr:y>0.77104</cdr:y>
    </cdr:from>
    <cdr:to>
      <cdr:x>0.47576</cdr:x>
      <cdr:y>0.90136</cdr:y>
    </cdr:to>
    <cdr:sp macro="" textlink="">
      <cdr:nvSpPr>
        <cdr:cNvPr id="6" name="pole tekstowe 5"/>
        <cdr:cNvSpPr txBox="1"/>
      </cdr:nvSpPr>
      <cdr:spPr>
        <a:xfrm xmlns:a="http://schemas.openxmlformats.org/drawingml/2006/main">
          <a:off x="2462212" y="2705100"/>
          <a:ext cx="7620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800" dirty="0" smtClean="0"/>
            <a:t>1</a:t>
          </a:r>
          <a:endParaRPr lang="pl-PL" sz="18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0.35207</cdr:x>
      <cdr:y>0.7276</cdr:y>
    </cdr:from>
    <cdr:to>
      <cdr:x>0.49824</cdr:x>
      <cdr:y>0.8362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86012" y="2552700"/>
          <a:ext cx="9906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400" dirty="0" smtClean="0"/>
            <a:t>3</a:t>
          </a:r>
          <a:endParaRPr lang="pl-PL" sz="1400" dirty="0"/>
        </a:p>
      </cdr:txBody>
    </cdr:sp>
  </cdr:relSizeAnchor>
  <cdr:relSizeAnchor xmlns:cdr="http://schemas.openxmlformats.org/drawingml/2006/chartDrawing">
    <cdr:from>
      <cdr:x>0.21715</cdr:x>
      <cdr:y>0.46697</cdr:y>
    </cdr:from>
    <cdr:to>
      <cdr:x>0.35207</cdr:x>
      <cdr:y>0.619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471612" y="1638300"/>
          <a:ext cx="91440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600" dirty="0"/>
            <a:t>4</a:t>
          </a:r>
        </a:p>
      </cdr:txBody>
    </cdr:sp>
  </cdr:relSizeAnchor>
  <cdr:relSizeAnchor xmlns:cdr="http://schemas.openxmlformats.org/drawingml/2006/chartDrawing">
    <cdr:from>
      <cdr:x>0.36332</cdr:x>
      <cdr:y>0.27149</cdr:y>
    </cdr:from>
    <cdr:to>
      <cdr:x>0.43078</cdr:x>
      <cdr:y>0.33665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462212" y="952500"/>
          <a:ext cx="4572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400" dirty="0" smtClean="0">
              <a:solidFill>
                <a:schemeClr val="bg1"/>
              </a:solidFill>
            </a:rPr>
            <a:t>1</a:t>
          </a:r>
          <a:endParaRPr lang="pl-PL" sz="14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0.44202</cdr:x>
      <cdr:y>0.44525</cdr:y>
    </cdr:from>
    <cdr:to>
      <cdr:x>0.55446</cdr:x>
      <cdr:y>0.55385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995612" y="1562100"/>
          <a:ext cx="762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400" dirty="0" smtClean="0"/>
            <a:t>2</a:t>
          </a:r>
          <a:endParaRPr lang="pl-PL" sz="1400" dirty="0"/>
        </a:p>
      </cdr:txBody>
    </cdr:sp>
  </cdr:relSizeAnchor>
</c:userShapes>
</file>

<file path=ppt/drawings/drawing40.xml><?xml version="1.0" encoding="utf-8"?>
<c:userShapes xmlns:c="http://schemas.openxmlformats.org/drawingml/2006/chart">
  <cdr:relSizeAnchor xmlns:cdr="http://schemas.openxmlformats.org/drawingml/2006/chartDrawing">
    <cdr:from>
      <cdr:x>0.29585</cdr:x>
      <cdr:y>0.64072</cdr:y>
    </cdr:from>
    <cdr:to>
      <cdr:x>0.41954</cdr:x>
      <cdr:y>0.79276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2005012" y="2247900"/>
          <a:ext cx="83820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2000" dirty="0"/>
        </a:p>
      </cdr:txBody>
    </cdr:sp>
  </cdr:relSizeAnchor>
</c:userShapes>
</file>

<file path=ppt/drawings/drawing41.xml><?xml version="1.0" encoding="utf-8"?>
<c:userShapes xmlns:c="http://schemas.openxmlformats.org/drawingml/2006/chart">
  <cdr:relSizeAnchor xmlns:cdr="http://schemas.openxmlformats.org/drawingml/2006/chartDrawing">
    <cdr:from>
      <cdr:x>0.21715</cdr:x>
      <cdr:y>0.59729</cdr:y>
    </cdr:from>
    <cdr:to>
      <cdr:x>0.41954</cdr:x>
      <cdr:y>0.90136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1471612" y="2095500"/>
          <a:ext cx="1371600" cy="1066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2000" dirty="0" smtClean="0"/>
            <a:t>10</a:t>
          </a:r>
          <a:endParaRPr lang="pl-PL" sz="2000" dirty="0"/>
        </a:p>
      </cdr:txBody>
    </cdr:sp>
  </cdr:relSizeAnchor>
  <cdr:relSizeAnchor xmlns:cdr="http://schemas.openxmlformats.org/drawingml/2006/chartDrawing">
    <cdr:from>
      <cdr:x>0.39705</cdr:x>
      <cdr:y>0.40181</cdr:y>
    </cdr:from>
    <cdr:to>
      <cdr:x>0.50949</cdr:x>
      <cdr:y>0.55385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2690812" y="1409700"/>
          <a:ext cx="76200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600" dirty="0" smtClean="0"/>
            <a:t>5</a:t>
          </a:r>
          <a:endParaRPr lang="pl-PL" sz="1600" dirty="0"/>
        </a:p>
      </cdr:txBody>
    </cdr:sp>
  </cdr:relSizeAnchor>
</c:userShapes>
</file>

<file path=ppt/drawings/drawing42.xml><?xml version="1.0" encoding="utf-8"?>
<c:userShapes xmlns:c="http://schemas.openxmlformats.org/drawingml/2006/chart">
  <cdr:relSizeAnchor xmlns:cdr="http://schemas.openxmlformats.org/drawingml/2006/chartDrawing">
    <cdr:from>
      <cdr:x>0.22839</cdr:x>
      <cdr:y>0.48869</cdr:y>
    </cdr:from>
    <cdr:to>
      <cdr:x>0.3071</cdr:x>
      <cdr:y>0.57557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1547812" y="1714500"/>
          <a:ext cx="5334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100" dirty="0" smtClean="0"/>
            <a:t>1</a:t>
          </a:r>
          <a:endParaRPr lang="pl-PL" sz="1100" dirty="0"/>
        </a:p>
      </cdr:txBody>
    </cdr:sp>
  </cdr:relSizeAnchor>
  <cdr:relSizeAnchor xmlns:cdr="http://schemas.openxmlformats.org/drawingml/2006/chartDrawing">
    <cdr:from>
      <cdr:x>0.3071</cdr:x>
      <cdr:y>0.35837</cdr:y>
    </cdr:from>
    <cdr:to>
      <cdr:x>0.40829</cdr:x>
      <cdr:y>0.51041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2081212" y="1257300"/>
          <a:ext cx="68580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600" dirty="0" smtClean="0"/>
            <a:t>2</a:t>
          </a:r>
          <a:endParaRPr lang="pl-PL" sz="1600" dirty="0"/>
        </a:p>
      </cdr:txBody>
    </cdr:sp>
  </cdr:relSizeAnchor>
  <cdr:relSizeAnchor xmlns:cdr="http://schemas.openxmlformats.org/drawingml/2006/chartDrawing">
    <cdr:from>
      <cdr:x>0.26212</cdr:x>
      <cdr:y>0.66244</cdr:y>
    </cdr:from>
    <cdr:to>
      <cdr:x>0.37456</cdr:x>
      <cdr:y>0.79276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1776412" y="2324100"/>
          <a:ext cx="7620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600" dirty="0" smtClean="0"/>
            <a:t>4</a:t>
          </a:r>
          <a:endParaRPr lang="pl-PL" sz="1600" dirty="0"/>
        </a:p>
      </cdr:txBody>
    </cdr:sp>
  </cdr:relSizeAnchor>
</c:userShapes>
</file>

<file path=ppt/drawings/drawing43.xml><?xml version="1.0" encoding="utf-8"?>
<c:userShapes xmlns:c="http://schemas.openxmlformats.org/drawingml/2006/chart">
  <cdr:relSizeAnchor xmlns:cdr="http://schemas.openxmlformats.org/drawingml/2006/chartDrawing">
    <cdr:from>
      <cdr:x>0.21715</cdr:x>
      <cdr:y>0.46697</cdr:y>
    </cdr:from>
    <cdr:to>
      <cdr:x>0.3858</cdr:x>
      <cdr:y>0.7276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1471612" y="1638300"/>
          <a:ext cx="11430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2000" dirty="0" smtClean="0"/>
            <a:t>7</a:t>
          </a:r>
          <a:endParaRPr lang="pl-PL" sz="2000" dirty="0"/>
        </a:p>
      </cdr:txBody>
    </cdr:sp>
  </cdr:relSizeAnchor>
  <cdr:relSizeAnchor xmlns:cdr="http://schemas.openxmlformats.org/drawingml/2006/chartDrawing">
    <cdr:from>
      <cdr:x>0.35207</cdr:x>
      <cdr:y>0.74932</cdr:y>
    </cdr:from>
    <cdr:to>
      <cdr:x>0.487</cdr:x>
      <cdr:y>0.87964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2386012" y="2628900"/>
          <a:ext cx="9144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600" dirty="0" smtClean="0"/>
            <a:t>2</a:t>
          </a:r>
          <a:endParaRPr lang="pl-PL" sz="1600" dirty="0"/>
        </a:p>
      </cdr:txBody>
    </cdr:sp>
  </cdr:relSizeAnchor>
  <cdr:relSizeAnchor xmlns:cdr="http://schemas.openxmlformats.org/drawingml/2006/chartDrawing">
    <cdr:from>
      <cdr:x>0.41954</cdr:x>
      <cdr:y>0.44525</cdr:y>
    </cdr:from>
    <cdr:to>
      <cdr:x>0.62193</cdr:x>
      <cdr:y>0.74932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2843212" y="1562100"/>
          <a:ext cx="1371600" cy="1066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600" dirty="0" smtClean="0"/>
            <a:t>5</a:t>
          </a:r>
          <a:endParaRPr lang="pl-PL" sz="1600" dirty="0"/>
        </a:p>
      </cdr:txBody>
    </cdr:sp>
  </cdr:relSizeAnchor>
</c:userShapes>
</file>

<file path=ppt/drawings/drawing44.xml><?xml version="1.0" encoding="utf-8"?>
<c:userShapes xmlns:c="http://schemas.openxmlformats.org/drawingml/2006/chart">
  <cdr:relSizeAnchor xmlns:cdr="http://schemas.openxmlformats.org/drawingml/2006/chartDrawing">
    <cdr:from>
      <cdr:x>0.24683</cdr:x>
      <cdr:y>0.7105</cdr:y>
    </cdr:from>
    <cdr:to>
      <cdr:x>0.33678</cdr:x>
      <cdr:y>0.8191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1792667" y="2788227"/>
          <a:ext cx="653290" cy="4261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100" dirty="0" smtClean="0"/>
            <a:t>1</a:t>
          </a:r>
          <a:endParaRPr lang="pl-PL" sz="11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0.3858</cdr:x>
      <cdr:y>0.33665</cdr:y>
    </cdr:from>
    <cdr:to>
      <cdr:x>0.52073</cdr:x>
      <cdr:y>0.44525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14612" y="1181100"/>
          <a:ext cx="9144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0.22839</cdr:x>
      <cdr:y>0.42353</cdr:y>
    </cdr:from>
    <cdr:to>
      <cdr:x>0.37456</cdr:x>
      <cdr:y>0.53213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547812" y="1485900"/>
          <a:ext cx="9906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600" dirty="0" smtClean="0"/>
            <a:t>3</a:t>
          </a:r>
          <a:endParaRPr lang="pl-PL" sz="1600" dirty="0"/>
        </a:p>
      </cdr:txBody>
    </cdr:sp>
  </cdr:relSizeAnchor>
  <cdr:relSizeAnchor xmlns:cdr="http://schemas.openxmlformats.org/drawingml/2006/chartDrawing">
    <cdr:from>
      <cdr:x>0.41954</cdr:x>
      <cdr:y>0.40181</cdr:y>
    </cdr:from>
    <cdr:to>
      <cdr:x>0.56571</cdr:x>
      <cdr:y>0.51041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843212" y="1409700"/>
          <a:ext cx="9906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600" dirty="0" smtClean="0"/>
            <a:t>3</a:t>
          </a:r>
          <a:endParaRPr lang="pl-PL" sz="1600" dirty="0"/>
        </a:p>
      </cdr:txBody>
    </cdr:sp>
  </cdr:relSizeAnchor>
  <cdr:relSizeAnchor xmlns:cdr="http://schemas.openxmlformats.org/drawingml/2006/chartDrawing">
    <cdr:from>
      <cdr:x>0.35207</cdr:x>
      <cdr:y>0.7276</cdr:y>
    </cdr:from>
    <cdr:to>
      <cdr:x>0.50949</cdr:x>
      <cdr:y>0.81448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386012" y="2552700"/>
          <a:ext cx="10668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600" dirty="0" smtClean="0"/>
            <a:t>3</a:t>
          </a:r>
          <a:endParaRPr lang="pl-PL" sz="1600" dirty="0"/>
        </a:p>
      </cdr:txBody>
    </cdr:sp>
  </cdr:relSizeAnchor>
  <cdr:relSizeAnchor xmlns:cdr="http://schemas.openxmlformats.org/drawingml/2006/chartDrawing">
    <cdr:from>
      <cdr:x>0.21715</cdr:x>
      <cdr:y>0.68416</cdr:y>
    </cdr:from>
    <cdr:to>
      <cdr:x>0.29585</cdr:x>
      <cdr:y>0.74932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471612" y="2400300"/>
          <a:ext cx="5334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400" dirty="0" smtClean="0">
              <a:solidFill>
                <a:schemeClr val="bg1"/>
              </a:solidFill>
            </a:rPr>
            <a:t>1</a:t>
          </a:r>
          <a:endParaRPr lang="pl-PL" sz="1400" dirty="0">
            <a:solidFill>
              <a:schemeClr val="bg1"/>
            </a:solidFill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0.3071</cdr:x>
      <cdr:y>0.53213</cdr:y>
    </cdr:from>
    <cdr:to>
      <cdr:x>0.54322</cdr:x>
      <cdr:y>0.74932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2081212" y="1866900"/>
          <a:ext cx="1600200" cy="762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2000" dirty="0"/>
            <a:t>8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0.26985</cdr:x>
      <cdr:y>0.39095</cdr:y>
    </cdr:from>
    <cdr:to>
      <cdr:x>0.38229</cdr:x>
      <cdr:y>0.47783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1828800" y="1371600"/>
          <a:ext cx="7620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400" dirty="0" smtClean="0"/>
            <a:t>2</a:t>
          </a:r>
          <a:endParaRPr lang="pl-PL" sz="1400" dirty="0"/>
        </a:p>
      </cdr:txBody>
    </cdr:sp>
  </cdr:relSizeAnchor>
  <cdr:relSizeAnchor xmlns:cdr="http://schemas.openxmlformats.org/drawingml/2006/chartDrawing">
    <cdr:from>
      <cdr:x>0.42727</cdr:x>
      <cdr:y>0.39095</cdr:y>
    </cdr:from>
    <cdr:to>
      <cdr:x>0.5397</cdr:x>
      <cdr:y>0.47783</cdr:y>
    </cdr:to>
    <cdr:sp macro="" textlink="">
      <cdr:nvSpPr>
        <cdr:cNvPr id="3" name="pole tekstowe 1"/>
        <cdr:cNvSpPr txBox="1"/>
      </cdr:nvSpPr>
      <cdr:spPr>
        <a:xfrm xmlns:a="http://schemas.openxmlformats.org/drawingml/2006/main">
          <a:off x="2895600" y="1371600"/>
          <a:ext cx="7620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entury Gothic"/>
            </a:defRPr>
          </a:lvl1pPr>
          <a:lvl2pPr marL="457200" indent="0">
            <a:defRPr sz="1100">
              <a:latin typeface="Century Gothic"/>
            </a:defRPr>
          </a:lvl2pPr>
          <a:lvl3pPr marL="914400" indent="0">
            <a:defRPr sz="1100">
              <a:latin typeface="Century Gothic"/>
            </a:defRPr>
          </a:lvl3pPr>
          <a:lvl4pPr marL="1371600" indent="0">
            <a:defRPr sz="1100">
              <a:latin typeface="Century Gothic"/>
            </a:defRPr>
          </a:lvl4pPr>
          <a:lvl5pPr marL="1828800" indent="0">
            <a:defRPr sz="1100">
              <a:latin typeface="Century Gothic"/>
            </a:defRPr>
          </a:lvl5pPr>
          <a:lvl6pPr marL="2286000" indent="0">
            <a:defRPr sz="1100">
              <a:latin typeface="Century Gothic"/>
            </a:defRPr>
          </a:lvl6pPr>
          <a:lvl7pPr marL="2743200" indent="0">
            <a:defRPr sz="1100">
              <a:latin typeface="Century Gothic"/>
            </a:defRPr>
          </a:lvl7pPr>
          <a:lvl8pPr marL="3200400" indent="0">
            <a:defRPr sz="1100">
              <a:latin typeface="Century Gothic"/>
            </a:defRPr>
          </a:lvl8pPr>
          <a:lvl9pPr marL="3657600" indent="0">
            <a:defRPr sz="1100">
              <a:latin typeface="Century Gothic"/>
            </a:defRPr>
          </a:lvl9pPr>
        </a:lstStyle>
        <a:p xmlns:a="http://schemas.openxmlformats.org/drawingml/2006/main">
          <a:r>
            <a:rPr lang="pl-PL" sz="1400" dirty="0" smtClean="0"/>
            <a:t>2</a:t>
          </a:r>
          <a:endParaRPr lang="pl-PL" sz="1400" dirty="0"/>
        </a:p>
      </cdr:txBody>
    </cdr:sp>
  </cdr:relSizeAnchor>
  <cdr:relSizeAnchor xmlns:cdr="http://schemas.openxmlformats.org/drawingml/2006/chartDrawing">
    <cdr:from>
      <cdr:x>0.25861</cdr:x>
      <cdr:y>0.69502</cdr:y>
    </cdr:from>
    <cdr:to>
      <cdr:x>0.37105</cdr:x>
      <cdr:y>0.7819</cdr:y>
    </cdr:to>
    <cdr:sp macro="" textlink="">
      <cdr:nvSpPr>
        <cdr:cNvPr id="4" name="pole tekstowe 1"/>
        <cdr:cNvSpPr txBox="1"/>
      </cdr:nvSpPr>
      <cdr:spPr>
        <a:xfrm xmlns:a="http://schemas.openxmlformats.org/drawingml/2006/main">
          <a:off x="1752600" y="2438400"/>
          <a:ext cx="7620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entury Gothic"/>
            </a:defRPr>
          </a:lvl1pPr>
          <a:lvl2pPr marL="457200" indent="0">
            <a:defRPr sz="1100">
              <a:latin typeface="Century Gothic"/>
            </a:defRPr>
          </a:lvl2pPr>
          <a:lvl3pPr marL="914400" indent="0">
            <a:defRPr sz="1100">
              <a:latin typeface="Century Gothic"/>
            </a:defRPr>
          </a:lvl3pPr>
          <a:lvl4pPr marL="1371600" indent="0">
            <a:defRPr sz="1100">
              <a:latin typeface="Century Gothic"/>
            </a:defRPr>
          </a:lvl4pPr>
          <a:lvl5pPr marL="1828800" indent="0">
            <a:defRPr sz="1100">
              <a:latin typeface="Century Gothic"/>
            </a:defRPr>
          </a:lvl5pPr>
          <a:lvl6pPr marL="2286000" indent="0">
            <a:defRPr sz="1100">
              <a:latin typeface="Century Gothic"/>
            </a:defRPr>
          </a:lvl6pPr>
          <a:lvl7pPr marL="2743200" indent="0">
            <a:defRPr sz="1100">
              <a:latin typeface="Century Gothic"/>
            </a:defRPr>
          </a:lvl7pPr>
          <a:lvl8pPr marL="3200400" indent="0">
            <a:defRPr sz="1100">
              <a:latin typeface="Century Gothic"/>
            </a:defRPr>
          </a:lvl8pPr>
          <a:lvl9pPr marL="3657600" indent="0">
            <a:defRPr sz="1100">
              <a:latin typeface="Century Gothic"/>
            </a:defRPr>
          </a:lvl9pPr>
        </a:lstStyle>
        <a:p xmlns:a="http://schemas.openxmlformats.org/drawingml/2006/main">
          <a:r>
            <a:rPr lang="pl-PL" sz="1400" dirty="0" smtClean="0"/>
            <a:t>2</a:t>
          </a:r>
          <a:endParaRPr lang="pl-PL" sz="1400" dirty="0"/>
        </a:p>
      </cdr:txBody>
    </cdr:sp>
  </cdr:relSizeAnchor>
  <cdr:relSizeAnchor xmlns:cdr="http://schemas.openxmlformats.org/drawingml/2006/chartDrawing">
    <cdr:from>
      <cdr:x>0.42727</cdr:x>
      <cdr:y>0.69502</cdr:y>
    </cdr:from>
    <cdr:to>
      <cdr:x>0.5397</cdr:x>
      <cdr:y>0.7819</cdr:y>
    </cdr:to>
    <cdr:sp macro="" textlink="">
      <cdr:nvSpPr>
        <cdr:cNvPr id="5" name="pole tekstowe 1"/>
        <cdr:cNvSpPr txBox="1"/>
      </cdr:nvSpPr>
      <cdr:spPr>
        <a:xfrm xmlns:a="http://schemas.openxmlformats.org/drawingml/2006/main">
          <a:off x="2895600" y="2438400"/>
          <a:ext cx="7620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entury Gothic"/>
            </a:defRPr>
          </a:lvl1pPr>
          <a:lvl2pPr marL="457200" indent="0">
            <a:defRPr sz="1100">
              <a:latin typeface="Century Gothic"/>
            </a:defRPr>
          </a:lvl2pPr>
          <a:lvl3pPr marL="914400" indent="0">
            <a:defRPr sz="1100">
              <a:latin typeface="Century Gothic"/>
            </a:defRPr>
          </a:lvl3pPr>
          <a:lvl4pPr marL="1371600" indent="0">
            <a:defRPr sz="1100">
              <a:latin typeface="Century Gothic"/>
            </a:defRPr>
          </a:lvl4pPr>
          <a:lvl5pPr marL="1828800" indent="0">
            <a:defRPr sz="1100">
              <a:latin typeface="Century Gothic"/>
            </a:defRPr>
          </a:lvl5pPr>
          <a:lvl6pPr marL="2286000" indent="0">
            <a:defRPr sz="1100">
              <a:latin typeface="Century Gothic"/>
            </a:defRPr>
          </a:lvl6pPr>
          <a:lvl7pPr marL="2743200" indent="0">
            <a:defRPr sz="1100">
              <a:latin typeface="Century Gothic"/>
            </a:defRPr>
          </a:lvl7pPr>
          <a:lvl8pPr marL="3200400" indent="0">
            <a:defRPr sz="1100">
              <a:latin typeface="Century Gothic"/>
            </a:defRPr>
          </a:lvl8pPr>
          <a:lvl9pPr marL="3657600" indent="0">
            <a:defRPr sz="1100">
              <a:latin typeface="Century Gothic"/>
            </a:defRPr>
          </a:lvl9pPr>
        </a:lstStyle>
        <a:p xmlns:a="http://schemas.openxmlformats.org/drawingml/2006/main">
          <a:r>
            <a:rPr lang="pl-PL" sz="1400" dirty="0" smtClean="0"/>
            <a:t>2</a:t>
          </a:r>
          <a:endParaRPr lang="pl-PL" sz="1400" dirty="0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0.23963</cdr:x>
      <cdr:y>0.51041</cdr:y>
    </cdr:from>
    <cdr:to>
      <cdr:x>0.36332</cdr:x>
      <cdr:y>0.66244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1624012" y="1790700"/>
          <a:ext cx="83820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800" dirty="0"/>
            <a:t>5</a:t>
          </a:r>
        </a:p>
      </cdr:txBody>
    </cdr:sp>
  </cdr:relSizeAnchor>
  <cdr:relSizeAnchor xmlns:cdr="http://schemas.openxmlformats.org/drawingml/2006/chartDrawing">
    <cdr:from>
      <cdr:x>0.39705</cdr:x>
      <cdr:y>0.35837</cdr:y>
    </cdr:from>
    <cdr:to>
      <cdr:x>0.49824</cdr:x>
      <cdr:y>0.48869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2690812" y="1257300"/>
          <a:ext cx="6858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600" dirty="0" smtClean="0">
              <a:solidFill>
                <a:schemeClr val="bg1"/>
              </a:solidFill>
            </a:rPr>
            <a:t>2</a:t>
          </a:r>
          <a:endParaRPr lang="pl-PL" sz="16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0.44202</cdr:x>
      <cdr:y>0.59729</cdr:y>
    </cdr:from>
    <cdr:to>
      <cdr:x>0.55446</cdr:x>
      <cdr:y>0.70588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2995612" y="2095500"/>
          <a:ext cx="762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600" dirty="0" smtClean="0"/>
            <a:t>1</a:t>
          </a:r>
          <a:endParaRPr lang="pl-PL" sz="1600" dirty="0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0.25088</cdr:x>
      <cdr:y>0.44525</cdr:y>
    </cdr:from>
    <cdr:to>
      <cdr:x>0.37456</cdr:x>
      <cdr:y>0.59729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1700212" y="1562100"/>
          <a:ext cx="83820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600" dirty="0" smtClean="0"/>
            <a:t>3</a:t>
          </a:r>
          <a:endParaRPr lang="pl-PL" sz="1600" dirty="0"/>
        </a:p>
      </cdr:txBody>
    </cdr:sp>
  </cdr:relSizeAnchor>
  <cdr:relSizeAnchor xmlns:cdr="http://schemas.openxmlformats.org/drawingml/2006/chartDrawing">
    <cdr:from>
      <cdr:x>0.41954</cdr:x>
      <cdr:y>0.66244</cdr:y>
    </cdr:from>
    <cdr:to>
      <cdr:x>0.58819</cdr:x>
      <cdr:y>0.8362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2843212" y="2324100"/>
          <a:ext cx="1143000" cy="609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600" dirty="0" smtClean="0"/>
            <a:t>4</a:t>
          </a:r>
          <a:endParaRPr lang="pl-PL" sz="1600" dirty="0"/>
        </a:p>
      </cdr:txBody>
    </cdr:sp>
  </cdr:relSizeAnchor>
  <cdr:relSizeAnchor xmlns:cdr="http://schemas.openxmlformats.org/drawingml/2006/chartDrawing">
    <cdr:from>
      <cdr:x>0.39705</cdr:x>
      <cdr:y>0.29321</cdr:y>
    </cdr:from>
    <cdr:to>
      <cdr:x>0.47576</cdr:x>
      <cdr:y>0.42353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2690812" y="1028700"/>
          <a:ext cx="5334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600" dirty="0" smtClean="0"/>
            <a:t>1</a:t>
          </a:r>
          <a:endParaRPr lang="pl-PL" sz="16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EF3ED-6E51-47EF-ACB3-E2348107E4BC}" type="datetimeFigureOut">
              <a:rPr lang="pl-PL" smtClean="0"/>
              <a:pPr/>
              <a:t>2013-06-11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60732-C064-4C8C-8F38-EE031ADB71B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59807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C9744D7-AA26-426C-B445-643DF8A1F494}" type="datetimeFigureOut">
              <a:rPr lang="pl-PL" smtClean="0"/>
              <a:pPr/>
              <a:t>2013-06-11</a:t>
            </a:fld>
            <a:endParaRPr lang="pl-P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F91CC11-F70C-46EE-92C2-08162A1F75D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44D7-AA26-426C-B445-643DF8A1F494}" type="datetimeFigureOut">
              <a:rPr lang="pl-PL" smtClean="0"/>
              <a:pPr/>
              <a:t>2013-06-11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1CC11-F70C-46EE-92C2-08162A1F75D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44D7-AA26-426C-B445-643DF8A1F494}" type="datetimeFigureOut">
              <a:rPr lang="pl-PL" smtClean="0"/>
              <a:pPr/>
              <a:t>2013-06-11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1CC11-F70C-46EE-92C2-08162A1F75D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44D7-AA26-426C-B445-643DF8A1F494}" type="datetimeFigureOut">
              <a:rPr lang="pl-PL" smtClean="0"/>
              <a:pPr/>
              <a:t>2013-06-11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1CC11-F70C-46EE-92C2-08162A1F75D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44D7-AA26-426C-B445-643DF8A1F494}" type="datetimeFigureOut">
              <a:rPr lang="pl-PL" smtClean="0"/>
              <a:pPr/>
              <a:t>2013-06-11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1CC11-F70C-46EE-92C2-08162A1F75D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44D7-AA26-426C-B445-643DF8A1F494}" type="datetimeFigureOut">
              <a:rPr lang="pl-PL" smtClean="0"/>
              <a:pPr/>
              <a:t>2013-06-11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1CC11-F70C-46EE-92C2-08162A1F75D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44D7-AA26-426C-B445-643DF8A1F494}" type="datetimeFigureOut">
              <a:rPr lang="pl-PL" smtClean="0"/>
              <a:pPr/>
              <a:t>2013-06-11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1CC11-F70C-46EE-92C2-08162A1F75D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44D7-AA26-426C-B445-643DF8A1F494}" type="datetimeFigureOut">
              <a:rPr lang="pl-PL" smtClean="0"/>
              <a:pPr/>
              <a:t>2013-06-11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1CC11-F70C-46EE-92C2-08162A1F75D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44D7-AA26-426C-B445-643DF8A1F494}" type="datetimeFigureOut">
              <a:rPr lang="pl-PL" smtClean="0"/>
              <a:pPr/>
              <a:t>2013-06-11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1CC11-F70C-46EE-92C2-08162A1F75D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44D7-AA26-426C-B445-643DF8A1F494}" type="datetimeFigureOut">
              <a:rPr lang="pl-PL" smtClean="0"/>
              <a:pPr/>
              <a:t>2013-06-11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1CC11-F70C-46EE-92C2-08162A1F75D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44D7-AA26-426C-B445-643DF8A1F494}" type="datetimeFigureOut">
              <a:rPr lang="pl-PL" smtClean="0"/>
              <a:pPr/>
              <a:t>2013-06-11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1CC11-F70C-46EE-92C2-08162A1F75D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C9744D7-AA26-426C-B445-643DF8A1F494}" type="datetimeFigureOut">
              <a:rPr lang="pl-PL" smtClean="0"/>
              <a:pPr/>
              <a:t>2013-06-11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F91CC11-F70C-46EE-92C2-08162A1F75D9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Ankieta</a:t>
            </a:r>
            <a:br>
              <a:rPr lang="pl-PL" dirty="0" smtClean="0"/>
            </a:br>
            <a:r>
              <a:rPr lang="pl-PL" dirty="0" smtClean="0"/>
              <a:t>,,W świecie filmów’’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Natalia Kłusek</a:t>
            </a:r>
          </a:p>
          <a:p>
            <a:r>
              <a:rPr lang="pl-PL" dirty="0" smtClean="0"/>
              <a:t>4a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21817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Chłopcy 4a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62693193"/>
              </p:ext>
            </p:extLst>
          </p:nvPr>
        </p:nvGraphicFramePr>
        <p:xfrm>
          <a:off x="533400" y="2286000"/>
          <a:ext cx="76200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Chłopcy 4a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94389487"/>
              </p:ext>
            </p:extLst>
          </p:nvPr>
        </p:nvGraphicFramePr>
        <p:xfrm>
          <a:off x="609600" y="2362200"/>
          <a:ext cx="78486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Klasa 4a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042988" y="2324100"/>
          <a:ext cx="6777037" cy="350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Klasa 4a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042988" y="2324100"/>
          <a:ext cx="6777037" cy="350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Klasa 4a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042988" y="2324100"/>
          <a:ext cx="6777037" cy="350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Klasa 4a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62268323"/>
              </p:ext>
            </p:extLst>
          </p:nvPr>
        </p:nvGraphicFramePr>
        <p:xfrm>
          <a:off x="990600" y="2286000"/>
          <a:ext cx="7391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2514600" y="40386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9</a:t>
            </a: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3657600" y="47244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4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Klasa 4a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63272689"/>
              </p:ext>
            </p:extLst>
          </p:nvPr>
        </p:nvGraphicFramePr>
        <p:xfrm>
          <a:off x="533400" y="2286000"/>
          <a:ext cx="80772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4114800" y="3389745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3</a:t>
            </a: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4419600" y="42672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3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Dziewczynki 4b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042988" y="2324100"/>
          <a:ext cx="6777037" cy="350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Dziewczynki 4b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042988" y="2324100"/>
          <a:ext cx="6777037" cy="350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Dziewczynki 4b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066800" y="2438400"/>
          <a:ext cx="6777037" cy="350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rostokąt 4"/>
          <p:cNvSpPr/>
          <p:nvPr/>
        </p:nvSpPr>
        <p:spPr>
          <a:xfrm>
            <a:off x="3810000" y="342900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/>
              <a:t>1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Dziewczynki 4a</a:t>
            </a:r>
            <a:endParaRPr lang="pl-PL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xmlns="" val="3371082006"/>
              </p:ext>
            </p:extLst>
          </p:nvPr>
        </p:nvGraphicFramePr>
        <p:xfrm>
          <a:off x="1600200" y="23622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11165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Dziewczynki 4b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85802597"/>
              </p:ext>
            </p:extLst>
          </p:nvPr>
        </p:nvGraphicFramePr>
        <p:xfrm>
          <a:off x="1066800" y="2362200"/>
          <a:ext cx="6777037" cy="350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Dziewczynki 4b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63368788"/>
              </p:ext>
            </p:extLst>
          </p:nvPr>
        </p:nvGraphicFramePr>
        <p:xfrm>
          <a:off x="1143000" y="2438400"/>
          <a:ext cx="73152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4038600" y="3500582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1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Chłopcy 4b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042988" y="2324100"/>
          <a:ext cx="6777037" cy="350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2514600" y="3581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1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Chłopcy 4b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066800" y="2286000"/>
          <a:ext cx="6777037" cy="350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Chłopcy 4b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143000" y="2286000"/>
          <a:ext cx="6777037" cy="350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3733800" y="32004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1</a:t>
            </a:r>
            <a:endParaRPr lang="pl-PL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Chłopcy 4b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94485108"/>
              </p:ext>
            </p:extLst>
          </p:nvPr>
        </p:nvGraphicFramePr>
        <p:xfrm>
          <a:off x="914400" y="2362200"/>
          <a:ext cx="71628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Chłopcy 4b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4358115"/>
              </p:ext>
            </p:extLst>
          </p:nvPr>
        </p:nvGraphicFramePr>
        <p:xfrm>
          <a:off x="1066800" y="2209800"/>
          <a:ext cx="73914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4267200" y="4451866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4</a:t>
            </a:r>
            <a:endParaRPr lang="pl-PL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Klasa 4b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042988" y="2324100"/>
          <a:ext cx="6777037" cy="350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2819400" y="32766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1</a:t>
            </a:r>
            <a:endParaRPr lang="pl-PL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Klasa 4b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042988" y="2324100"/>
          <a:ext cx="6777037" cy="350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3505200" y="3657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3</a:t>
            </a:r>
            <a:endParaRPr lang="pl-PL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Klasa 4b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042988" y="2324100"/>
          <a:ext cx="6777037" cy="350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3810000" y="4876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1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3657600" y="3352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2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3200400" y="4876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3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Dziewczynki 4a</a:t>
            </a:r>
            <a:endParaRPr lang="pl-PL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01909053"/>
              </p:ext>
            </p:extLst>
          </p:nvPr>
        </p:nvGraphicFramePr>
        <p:xfrm>
          <a:off x="1066800" y="2286000"/>
          <a:ext cx="6777037" cy="350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43464" y="4495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2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6557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Klasa 4b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27786577"/>
              </p:ext>
            </p:extLst>
          </p:nvPr>
        </p:nvGraphicFramePr>
        <p:xfrm>
          <a:off x="1042988" y="2324100"/>
          <a:ext cx="7034212" cy="3695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Klasa 4b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83023065"/>
              </p:ext>
            </p:extLst>
          </p:nvPr>
        </p:nvGraphicFramePr>
        <p:xfrm>
          <a:off x="1042988" y="2324100"/>
          <a:ext cx="7415212" cy="3924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4454236" y="45720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7</a:t>
            </a:r>
            <a:endParaRPr lang="pl-PL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Dziewczynki 5a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042988" y="2324100"/>
          <a:ext cx="6777037" cy="350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Dziewczynki 5a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042988" y="2324100"/>
          <a:ext cx="6777037" cy="350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2590800" y="43434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4</a:t>
            </a:r>
            <a:endParaRPr lang="pl-PL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Dziewczynki 5a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143000" y="2362200"/>
          <a:ext cx="6777037" cy="350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Dziewczynki 5a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67595975"/>
              </p:ext>
            </p:extLst>
          </p:nvPr>
        </p:nvGraphicFramePr>
        <p:xfrm>
          <a:off x="1042988" y="2324100"/>
          <a:ext cx="7415212" cy="3924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2667000" y="4862823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1</a:t>
            </a:r>
            <a:endParaRPr lang="pl-PL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Dziewczynki 4a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6063512"/>
              </p:ext>
            </p:extLst>
          </p:nvPr>
        </p:nvGraphicFramePr>
        <p:xfrm>
          <a:off x="838200" y="2286000"/>
          <a:ext cx="7539037" cy="3965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Chłopcy 5a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88134229"/>
              </p:ext>
            </p:extLst>
          </p:nvPr>
        </p:nvGraphicFramePr>
        <p:xfrm>
          <a:off x="1042988" y="2324100"/>
          <a:ext cx="6777037" cy="350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Chłopcy 5a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914400" y="2286000"/>
          <a:ext cx="6777037" cy="350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Chłopcy 5a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042988" y="2324100"/>
          <a:ext cx="6777037" cy="350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2590800" y="40386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2</a:t>
            </a: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3429000" y="4800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3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Dziewczynki 4a</a:t>
            </a:r>
            <a:endParaRPr lang="pl-PL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85202196"/>
              </p:ext>
            </p:extLst>
          </p:nvPr>
        </p:nvGraphicFramePr>
        <p:xfrm>
          <a:off x="1042988" y="2324100"/>
          <a:ext cx="6777037" cy="350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76161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Chłopcy 5a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042988" y="2324100"/>
          <a:ext cx="6777037" cy="350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Chłopcy 5a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042988" y="2324100"/>
          <a:ext cx="6777037" cy="350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Klasa 5a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042988" y="2324100"/>
          <a:ext cx="6777037" cy="350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3276600" y="4648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14</a:t>
            </a: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3200400" y="3276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1</a:t>
            </a:r>
            <a:endParaRPr lang="pl-PL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Klasa 5a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042988" y="2324100"/>
          <a:ext cx="6777037" cy="350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Klasa 5a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042988" y="2324100"/>
          <a:ext cx="6777037" cy="350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3962400" y="4267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7</a:t>
            </a:r>
            <a:endParaRPr lang="pl-PL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Klasa 5a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81029128"/>
              </p:ext>
            </p:extLst>
          </p:nvPr>
        </p:nvGraphicFramePr>
        <p:xfrm>
          <a:off x="1042988" y="2324100"/>
          <a:ext cx="7491412" cy="4076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Klasa 5a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48669360"/>
              </p:ext>
            </p:extLst>
          </p:nvPr>
        </p:nvGraphicFramePr>
        <p:xfrm>
          <a:off x="1042988" y="2324100"/>
          <a:ext cx="7262812" cy="3924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3886200" y="51054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4</a:t>
            </a: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2743200" y="3957721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7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4006273" y="3468255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2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4419600" y="4142387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1</a:t>
            </a:r>
            <a:endParaRPr lang="pl-PL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Dziękuję bardzo za uwagę!</a:t>
            </a:r>
          </a:p>
          <a:p>
            <a:pPr algn="r">
              <a:buNone/>
            </a:pPr>
            <a:r>
              <a:rPr lang="pl-PL" dirty="0" smtClean="0"/>
              <a:t>:D</a:t>
            </a:r>
          </a:p>
          <a:p>
            <a:pPr algn="r">
              <a:buNone/>
            </a:pPr>
            <a:endParaRPr lang="pl-PL" dirty="0" smtClean="0"/>
          </a:p>
          <a:p>
            <a:pPr algn="r">
              <a:buNone/>
            </a:pPr>
            <a:endParaRPr lang="pl-PL" dirty="0" smtClean="0"/>
          </a:p>
          <a:p>
            <a:pPr algn="r">
              <a:buNone/>
            </a:pPr>
            <a:r>
              <a:rPr lang="pl-PL" dirty="0" smtClean="0"/>
              <a:t>Natalia </a:t>
            </a:r>
            <a:r>
              <a:rPr lang="pl-PL" dirty="0" smtClean="0"/>
              <a:t>Kłusek 4a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Dziewczynki 4a</a:t>
            </a:r>
            <a:endParaRPr lang="pl-PL" dirty="0"/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32364523"/>
              </p:ext>
            </p:extLst>
          </p:nvPr>
        </p:nvGraphicFramePr>
        <p:xfrm>
          <a:off x="685800" y="2438400"/>
          <a:ext cx="82296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27273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Dziewczynki 4a</a:t>
            </a:r>
            <a:endParaRPr lang="pl-PL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97008448"/>
              </p:ext>
            </p:extLst>
          </p:nvPr>
        </p:nvGraphicFramePr>
        <p:xfrm>
          <a:off x="609600" y="2324100"/>
          <a:ext cx="8153400" cy="4229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8984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Chłopcy 4a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042988" y="2324100"/>
          <a:ext cx="6777037" cy="350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3276600" y="4648200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 smtClean="0"/>
              <a:t>7</a:t>
            </a:r>
            <a:endParaRPr lang="pl-PL" sz="16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3124200" y="3352800"/>
            <a:ext cx="83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79522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Chłopcy 4a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042988" y="2324100"/>
          <a:ext cx="6777037" cy="350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Chłopcy 4a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447800" y="2438400"/>
          <a:ext cx="6777037" cy="350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337</TotalTime>
  <Words>512</Words>
  <Application>Microsoft Office PowerPoint</Application>
  <PresentationFormat>On-screen Show (4:3)</PresentationFormat>
  <Paragraphs>233</Paragraphs>
  <Slides>47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Austin</vt:lpstr>
      <vt:lpstr>Ankieta ,,W świecie filmów’’</vt:lpstr>
      <vt:lpstr>Dziewczynki 4a</vt:lpstr>
      <vt:lpstr>Dziewczynki 4a</vt:lpstr>
      <vt:lpstr>Dziewczynki 4a</vt:lpstr>
      <vt:lpstr>Dziewczynki 4a</vt:lpstr>
      <vt:lpstr>Dziewczynki 4a</vt:lpstr>
      <vt:lpstr>Chłopcy 4a</vt:lpstr>
      <vt:lpstr>Chłopcy 4a</vt:lpstr>
      <vt:lpstr>Chłopcy 4a</vt:lpstr>
      <vt:lpstr>Chłopcy 4a</vt:lpstr>
      <vt:lpstr>Chłopcy 4a</vt:lpstr>
      <vt:lpstr>Klasa 4a</vt:lpstr>
      <vt:lpstr>Klasa 4a</vt:lpstr>
      <vt:lpstr>Klasa 4a</vt:lpstr>
      <vt:lpstr>Klasa 4a</vt:lpstr>
      <vt:lpstr>Klasa 4a</vt:lpstr>
      <vt:lpstr>Dziewczynki 4b</vt:lpstr>
      <vt:lpstr>Dziewczynki 4b</vt:lpstr>
      <vt:lpstr>Dziewczynki 4b</vt:lpstr>
      <vt:lpstr>Dziewczynki 4b</vt:lpstr>
      <vt:lpstr>Dziewczynki 4b</vt:lpstr>
      <vt:lpstr>Chłopcy 4b</vt:lpstr>
      <vt:lpstr>Chłopcy 4b</vt:lpstr>
      <vt:lpstr>Chłopcy 4b</vt:lpstr>
      <vt:lpstr>Chłopcy 4b</vt:lpstr>
      <vt:lpstr>Chłopcy 4b</vt:lpstr>
      <vt:lpstr>Klasa 4b</vt:lpstr>
      <vt:lpstr>Klasa 4b</vt:lpstr>
      <vt:lpstr>Klasa 4b</vt:lpstr>
      <vt:lpstr>Klasa 4b</vt:lpstr>
      <vt:lpstr>Klasa 4b</vt:lpstr>
      <vt:lpstr>Dziewczynki 5a</vt:lpstr>
      <vt:lpstr>Dziewczynki 5a</vt:lpstr>
      <vt:lpstr>Dziewczynki 5a</vt:lpstr>
      <vt:lpstr>Dziewczynki 5a</vt:lpstr>
      <vt:lpstr>Dziewczynki 4a</vt:lpstr>
      <vt:lpstr>Chłopcy 5a</vt:lpstr>
      <vt:lpstr>Chłopcy 5a</vt:lpstr>
      <vt:lpstr>Chłopcy 5a</vt:lpstr>
      <vt:lpstr>Chłopcy 5a</vt:lpstr>
      <vt:lpstr>Chłopcy 5a</vt:lpstr>
      <vt:lpstr>Klasa 5a</vt:lpstr>
      <vt:lpstr>Klasa 5a</vt:lpstr>
      <vt:lpstr>Klasa 5a</vt:lpstr>
      <vt:lpstr>Klasa 5a</vt:lpstr>
      <vt:lpstr>Klasa 5a</vt:lpstr>
      <vt:lpstr>Slide 47</vt:lpstr>
    </vt:vector>
  </TitlesOfParts>
  <Company>BASF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Ankieta ,,W świecie filmów’’</dc:title>
  <dc:creator>Anna</dc:creator>
  <cp:lastModifiedBy> </cp:lastModifiedBy>
  <cp:revision>17</cp:revision>
  <dcterms:created xsi:type="dcterms:W3CDTF">2013-05-25T08:51:54Z</dcterms:created>
  <dcterms:modified xsi:type="dcterms:W3CDTF">2013-06-11T11:11:09Z</dcterms:modified>
</cp:coreProperties>
</file>