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4" r:id="rId24"/>
    <p:sldId id="282" r:id="rId25"/>
    <p:sldId id="279" r:id="rId26"/>
    <p:sldId id="280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4F793C94-5785-42CC-B159-4B5F110BE12E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84"/>
            <p14:sldId id="282"/>
            <p14:sldId id="279"/>
            <p14:sldId id="280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F4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0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1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2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3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4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U</a:t>
            </a:r>
            <a:r>
              <a:rPr lang="en-US" dirty="0" err="1" smtClean="0"/>
              <a:t>lubiony</a:t>
            </a:r>
            <a:r>
              <a:rPr lang="en-US" dirty="0" smtClean="0"/>
              <a:t> </a:t>
            </a:r>
            <a:r>
              <a:rPr lang="en-US" dirty="0"/>
              <a:t>film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ulubiony film</c:v>
                </c:pt>
              </c:strCache>
            </c:strRef>
          </c:tx>
          <c:explosion val="25"/>
          <c:dPt>
            <c:idx val="4"/>
            <c:bubble3D val="0"/>
            <c:explosion val="39"/>
          </c:dPt>
          <c:cat>
            <c:strRef>
              <c:f>Arkusz1!$A$2:$A$6</c:f>
              <c:strCache>
                <c:ptCount val="5"/>
                <c:pt idx="0">
                  <c:v>Avatar</c:v>
                </c:pt>
                <c:pt idx="1">
                  <c:v>Star Wars</c:v>
                </c:pt>
                <c:pt idx="2">
                  <c:v>Alicja w Krainie Czarów</c:v>
                </c:pt>
                <c:pt idx="3">
                  <c:v>Krudowie</c:v>
                </c:pt>
                <c:pt idx="4">
                  <c:v>inny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3</c:v>
                </c:pt>
                <c:pt idx="4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Ulubiony polski </a:t>
            </a:r>
            <a:r>
              <a:rPr lang="pl-PL" dirty="0"/>
              <a:t>aktor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7.1566511283993661E-2"/>
          <c:y val="0.1470379553786953"/>
          <c:w val="0.57147805239193783"/>
          <c:h val="0.77279418448455217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ulubiony Polski aktor</c:v>
                </c:pt>
              </c:strCache>
            </c:strRef>
          </c:tx>
          <c:explosion val="25"/>
          <c:cat>
            <c:strRef>
              <c:f>Arkusz1!$A$2:$A$8</c:f>
              <c:strCache>
                <c:ptCount val="7"/>
                <c:pt idx="0">
                  <c:v>ANNA MUCHA</c:v>
                </c:pt>
                <c:pt idx="1">
                  <c:v>MARTA ŻMUDA-TRZEBIATOWSKA</c:v>
                </c:pt>
                <c:pt idx="2">
                  <c:v>BORYS SZYC</c:v>
                </c:pt>
                <c:pt idx="3">
                  <c:v>KRYSTIAN WIECZOREK</c:v>
                </c:pt>
                <c:pt idx="4">
                  <c:v>TOMASZ KAROLAK</c:v>
                </c:pt>
                <c:pt idx="5">
                  <c:v>MAŁGORZATA SOCHA</c:v>
                </c:pt>
                <c:pt idx="6">
                  <c:v>INNY</c:v>
                </c:pt>
              </c:strCache>
            </c:strRef>
          </c:cat>
          <c:val>
            <c:numRef>
              <c:f>Arkusz1!$B$2:$B$8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U</a:t>
            </a:r>
            <a:r>
              <a:rPr lang="en-US" dirty="0" err="1" smtClean="0"/>
              <a:t>lubiony</a:t>
            </a:r>
            <a:r>
              <a:rPr lang="en-US" dirty="0" smtClean="0"/>
              <a:t> </a:t>
            </a:r>
            <a:r>
              <a:rPr lang="en-US" dirty="0"/>
              <a:t>film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ulubiony film</c:v>
                </c:pt>
              </c:strCache>
            </c:strRef>
          </c:tx>
          <c:explosion val="25"/>
          <c:cat>
            <c:strRef>
              <c:f>Arkusz1!$A$2:$A$6</c:f>
              <c:strCache>
                <c:ptCount val="5"/>
                <c:pt idx="0">
                  <c:v>Avatar</c:v>
                </c:pt>
                <c:pt idx="1">
                  <c:v>Star Wars</c:v>
                </c:pt>
                <c:pt idx="2">
                  <c:v>Alicja w Krainie Czarów</c:v>
                </c:pt>
                <c:pt idx="3">
                  <c:v>Krudowie</c:v>
                </c:pt>
                <c:pt idx="4">
                  <c:v>inny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Najczęściej</a:t>
            </a:r>
            <a:r>
              <a:rPr lang="pl-PL" baseline="0" dirty="0" smtClean="0"/>
              <a:t> oglądane gatunki</a:t>
            </a:r>
            <a:r>
              <a:rPr lang="en-US" dirty="0" smtClean="0"/>
              <a:t> </a:t>
            </a:r>
            <a:r>
              <a:rPr lang="en-US" dirty="0" err="1"/>
              <a:t>filmowe</a:t>
            </a:r>
            <a:endParaRPr lang="en-US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4205794263600338"/>
          <c:y val="0.16908411691630224"/>
          <c:w val="0.59317112913379999"/>
          <c:h val="0.80886972154609083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oglądane najczęściej rodzaje filmowe</c:v>
                </c:pt>
              </c:strCache>
            </c:strRef>
          </c:tx>
          <c:explosion val="25"/>
          <c:cat>
            <c:strRef>
              <c:f>Arkusz1!$A$2:$A$6</c:f>
              <c:strCache>
                <c:ptCount val="5"/>
                <c:pt idx="0">
                  <c:v>przygodowe</c:v>
                </c:pt>
                <c:pt idx="1">
                  <c:v>romanse</c:v>
                </c:pt>
                <c:pt idx="2">
                  <c:v>kryminalne</c:v>
                </c:pt>
                <c:pt idx="3">
                  <c:v>historyczne</c:v>
                </c:pt>
                <c:pt idx="4">
                  <c:v>rysunkowe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5</c:v>
                </c:pt>
                <c:pt idx="1">
                  <c:v>0</c:v>
                </c:pt>
                <c:pt idx="2">
                  <c:v>3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Gdzie </a:t>
            </a:r>
            <a:r>
              <a:rPr lang="pl-PL" dirty="0"/>
              <a:t>najczęściej są oglądane </a:t>
            </a:r>
            <a:r>
              <a:rPr lang="pl-PL" dirty="0" smtClean="0"/>
              <a:t>filmy?</a:t>
            </a:r>
            <a:endParaRPr lang="pl-PL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5220785653445911E-2"/>
          <c:y val="0.14264634708531745"/>
          <c:w val="0.60541421323556643"/>
          <c:h val="0.8350540872214709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gdzie najczęściej są oglądane filmy</c:v>
                </c:pt>
              </c:strCache>
            </c:strRef>
          </c:tx>
          <c:explosion val="25"/>
          <c:cat>
            <c:strRef>
              <c:f>Arkusz1!$A$2:$A$6</c:f>
              <c:strCache>
                <c:ptCount val="5"/>
                <c:pt idx="0">
                  <c:v>dom </c:v>
                </c:pt>
                <c:pt idx="1">
                  <c:v>kino</c:v>
                </c:pt>
                <c:pt idx="2">
                  <c:v>szkoła</c:v>
                </c:pt>
                <c:pt idx="3">
                  <c:v>u przyjaciół</c:v>
                </c:pt>
                <c:pt idx="4">
                  <c:v>inne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6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U</a:t>
            </a:r>
            <a:r>
              <a:rPr lang="en-US" dirty="0" err="1" smtClean="0"/>
              <a:t>lubiony</a:t>
            </a:r>
            <a:r>
              <a:rPr lang="en-US" dirty="0" smtClean="0"/>
              <a:t> </a:t>
            </a:r>
            <a:r>
              <a:rPr lang="pl-PL" dirty="0" smtClean="0"/>
              <a:t>p</a:t>
            </a:r>
            <a:r>
              <a:rPr lang="en-US" dirty="0" err="1" smtClean="0"/>
              <a:t>olski</a:t>
            </a:r>
            <a:r>
              <a:rPr lang="en-US" dirty="0" smtClean="0"/>
              <a:t> </a:t>
            </a:r>
            <a:r>
              <a:rPr lang="en-US" dirty="0" err="1"/>
              <a:t>aktor</a:t>
            </a:r>
            <a:endParaRPr lang="en-US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2.8019203944101179E-2"/>
          <c:y val="0.17506711140622613"/>
          <c:w val="0.58977919832269354"/>
          <c:h val="0.80237402562505977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ulubiony Polski aktor</c:v>
                </c:pt>
              </c:strCache>
            </c:strRef>
          </c:tx>
          <c:explosion val="25"/>
          <c:cat>
            <c:strRef>
              <c:f>Arkusz1!$A$2:$A$8</c:f>
              <c:strCache>
                <c:ptCount val="7"/>
                <c:pt idx="0">
                  <c:v>ANNA MUCHA</c:v>
                </c:pt>
                <c:pt idx="1">
                  <c:v>MARTA ŻMUDA-TRZEBIATOWSKA</c:v>
                </c:pt>
                <c:pt idx="2">
                  <c:v>BORYS SZYC</c:v>
                </c:pt>
                <c:pt idx="3">
                  <c:v>KRYSTIAN WIECZOREK</c:v>
                </c:pt>
                <c:pt idx="4">
                  <c:v>TOMASZ KAROLAK</c:v>
                </c:pt>
                <c:pt idx="5">
                  <c:v>MAŁGORZATA SOCHA </c:v>
                </c:pt>
                <c:pt idx="6">
                  <c:v>INNY</c:v>
                </c:pt>
              </c:strCache>
            </c:strRef>
          </c:cat>
          <c:val>
            <c:numRef>
              <c:f>Arkusz1!$B$2:$B$8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U</a:t>
            </a:r>
            <a:r>
              <a:rPr lang="en-US" dirty="0" err="1" smtClean="0"/>
              <a:t>lubiony</a:t>
            </a:r>
            <a:r>
              <a:rPr lang="en-US" dirty="0" smtClean="0"/>
              <a:t> </a:t>
            </a:r>
            <a:r>
              <a:rPr lang="en-US" dirty="0"/>
              <a:t>film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ulubiony film</c:v>
                </c:pt>
              </c:strCache>
            </c:strRef>
          </c:tx>
          <c:explosion val="25"/>
          <c:cat>
            <c:strRef>
              <c:f>Arkusz1!$A$2:$A$6</c:f>
              <c:strCache>
                <c:ptCount val="5"/>
                <c:pt idx="0">
                  <c:v>Avatar</c:v>
                </c:pt>
                <c:pt idx="1">
                  <c:v>Star Wars</c:v>
                </c:pt>
                <c:pt idx="2">
                  <c:v>Alicja w Krainie Czarów</c:v>
                </c:pt>
                <c:pt idx="3">
                  <c:v>Krudowie</c:v>
                </c:pt>
                <c:pt idx="4">
                  <c:v>inny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Najczęściej</a:t>
            </a:r>
            <a:r>
              <a:rPr lang="pl-PL" baseline="0" dirty="0" smtClean="0"/>
              <a:t> oglądane gatunki</a:t>
            </a:r>
            <a:r>
              <a:rPr lang="pl-PL" dirty="0" smtClean="0"/>
              <a:t> </a:t>
            </a:r>
            <a:r>
              <a:rPr lang="pl-PL" dirty="0"/>
              <a:t>filmowe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469573735887269"/>
          <c:y val="0.17512498611265412"/>
          <c:w val="0.59261220520124358"/>
          <c:h val="0.80331876705057459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oglądane najczęściej rodzaje filmowe</c:v>
                </c:pt>
              </c:strCache>
            </c:strRef>
          </c:tx>
          <c:explosion val="25"/>
          <c:cat>
            <c:strRef>
              <c:f>Arkusz1!$A$2:$A$6</c:f>
              <c:strCache>
                <c:ptCount val="5"/>
                <c:pt idx="0">
                  <c:v>przygodowe</c:v>
                </c:pt>
                <c:pt idx="1">
                  <c:v>romanse</c:v>
                </c:pt>
                <c:pt idx="2">
                  <c:v>kryminalne</c:v>
                </c:pt>
                <c:pt idx="3">
                  <c:v>historyczne</c:v>
                </c:pt>
                <c:pt idx="4">
                  <c:v>rysunkowe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7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Gdzie </a:t>
            </a:r>
            <a:r>
              <a:rPr lang="pl-PL" dirty="0"/>
              <a:t>najczęściej są oglądane </a:t>
            </a:r>
            <a:r>
              <a:rPr lang="pl-PL" dirty="0" smtClean="0"/>
              <a:t>filmy?</a:t>
            </a:r>
            <a:endParaRPr lang="pl-PL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3148527668146162"/>
          <c:y val="0.14768976286585439"/>
          <c:w val="0.61285130431773516"/>
          <c:h val="0.8307539902973744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gdzie najczęściej są oglądane filmy</c:v>
                </c:pt>
              </c:strCache>
            </c:strRef>
          </c:tx>
          <c:explosion val="25"/>
          <c:cat>
            <c:strRef>
              <c:f>Arkusz1!$A$2:$A$6</c:f>
              <c:strCache>
                <c:ptCount val="5"/>
                <c:pt idx="0">
                  <c:v>dom</c:v>
                </c:pt>
                <c:pt idx="1">
                  <c:v>kino</c:v>
                </c:pt>
                <c:pt idx="2">
                  <c:v>szkoła</c:v>
                </c:pt>
                <c:pt idx="3">
                  <c:v>u przyjaciół</c:v>
                </c:pt>
                <c:pt idx="4">
                  <c:v>inne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8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Ulubiony polski </a:t>
            </a:r>
            <a:r>
              <a:rPr lang="pl-PL" dirty="0"/>
              <a:t>aktor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2514211383920306E-2"/>
          <c:y val="0.15906313439920816"/>
          <c:w val="0.60051984964633554"/>
          <c:h val="0.81889070406318476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ulubiony Polski aktor</c:v>
                </c:pt>
              </c:strCache>
            </c:strRef>
          </c:tx>
          <c:explosion val="25"/>
          <c:cat>
            <c:strRef>
              <c:f>Arkusz1!$A$2:$A$8</c:f>
              <c:strCache>
                <c:ptCount val="7"/>
                <c:pt idx="0">
                  <c:v>ANNA MUCHA</c:v>
                </c:pt>
                <c:pt idx="1">
                  <c:v>MARTA ŻMUDA-TRZEBIATOWSKA</c:v>
                </c:pt>
                <c:pt idx="2">
                  <c:v>BORYS SZYC</c:v>
                </c:pt>
                <c:pt idx="3">
                  <c:v>KRYSTIAN WIECZOREK</c:v>
                </c:pt>
                <c:pt idx="4">
                  <c:v>TOMASZ KAROLAK</c:v>
                </c:pt>
                <c:pt idx="5">
                  <c:v>MAŁGORZATA SOCHA</c:v>
                </c:pt>
                <c:pt idx="6">
                  <c:v>INNY</c:v>
                </c:pt>
              </c:strCache>
            </c:strRef>
          </c:cat>
          <c:val>
            <c:numRef>
              <c:f>Arkusz1!$B$2:$B$8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  <c:pt idx="5">
                  <c:v>1</c:v>
                </c:pt>
                <c:pt idx="6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U</a:t>
            </a:r>
            <a:r>
              <a:rPr lang="en-US" dirty="0" err="1" smtClean="0"/>
              <a:t>lubiony</a:t>
            </a:r>
            <a:r>
              <a:rPr lang="en-US" dirty="0" smtClean="0"/>
              <a:t> </a:t>
            </a:r>
            <a:r>
              <a:rPr lang="en-US" dirty="0"/>
              <a:t>film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ulubiony film</c:v>
                </c:pt>
              </c:strCache>
            </c:strRef>
          </c:tx>
          <c:explosion val="25"/>
          <c:cat>
            <c:strRef>
              <c:f>Arkusz1!$A$2:$A$6</c:f>
              <c:strCache>
                <c:ptCount val="5"/>
                <c:pt idx="0">
                  <c:v>Avatar</c:v>
                </c:pt>
                <c:pt idx="1">
                  <c:v>Star Wars</c:v>
                </c:pt>
                <c:pt idx="2">
                  <c:v>Alicja w Krainie Czarów</c:v>
                </c:pt>
                <c:pt idx="3">
                  <c:v>Krudowie</c:v>
                </c:pt>
                <c:pt idx="4">
                  <c:v>inny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0</c:v>
                </c:pt>
                <c:pt idx="4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Najczęściej</a:t>
            </a:r>
            <a:r>
              <a:rPr lang="pl-PL" baseline="0" dirty="0" smtClean="0"/>
              <a:t> oglądane gatunki</a:t>
            </a:r>
            <a:r>
              <a:rPr lang="en-US" dirty="0" smtClean="0"/>
              <a:t> </a:t>
            </a:r>
            <a:r>
              <a:rPr lang="en-US" dirty="0" err="1"/>
              <a:t>filmowe</a:t>
            </a:r>
            <a:endParaRPr lang="en-US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5786296378591679E-2"/>
          <c:y val="0.16329252890029761"/>
          <c:w val="0.57083060729877755"/>
          <c:h val="0.81118033668773648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oglądane najczęściej rodzaje filmowe</c:v>
                </c:pt>
              </c:strCache>
            </c:strRef>
          </c:tx>
          <c:explosion val="25"/>
          <c:cat>
            <c:strRef>
              <c:f>Arkusz1!$A$2:$A$6</c:f>
              <c:strCache>
                <c:ptCount val="5"/>
                <c:pt idx="0">
                  <c:v>przygodowe</c:v>
                </c:pt>
                <c:pt idx="1">
                  <c:v>romanse</c:v>
                </c:pt>
                <c:pt idx="2">
                  <c:v>kryminalne</c:v>
                </c:pt>
                <c:pt idx="3">
                  <c:v>historyczne</c:v>
                </c:pt>
                <c:pt idx="4">
                  <c:v>rysunkowe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5</c:v>
                </c:pt>
                <c:pt idx="1">
                  <c:v>2</c:v>
                </c:pt>
                <c:pt idx="2">
                  <c:v>2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Najczęściej</a:t>
            </a:r>
            <a:r>
              <a:rPr lang="pl-PL" baseline="0" dirty="0" smtClean="0"/>
              <a:t> oglądane gatunki </a:t>
            </a:r>
            <a:r>
              <a:rPr lang="pl-PL" dirty="0" smtClean="0"/>
              <a:t>filmowe</a:t>
            </a:r>
            <a:endParaRPr lang="pl-PL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3931915645179282"/>
          <c:y val="0.20635203377835351"/>
          <c:w val="0.54780348489060371"/>
          <c:h val="0.74223373757002187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oglądane najczęściej rodzaje filmowe</c:v>
                </c:pt>
              </c:strCache>
            </c:strRef>
          </c:tx>
          <c:explosion val="25"/>
          <c:cat>
            <c:strRef>
              <c:f>Arkusz1!$A$2:$A$6</c:f>
              <c:strCache>
                <c:ptCount val="5"/>
                <c:pt idx="0">
                  <c:v>przygodowe</c:v>
                </c:pt>
                <c:pt idx="1">
                  <c:v>romanse</c:v>
                </c:pt>
                <c:pt idx="2">
                  <c:v>kryminalne</c:v>
                </c:pt>
                <c:pt idx="3">
                  <c:v>historyczne</c:v>
                </c:pt>
                <c:pt idx="4">
                  <c:v>rysunkowe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Gdzie </a:t>
            </a:r>
            <a:r>
              <a:rPr lang="pl-PL" dirty="0"/>
              <a:t>najczęściej są oglądane </a:t>
            </a:r>
            <a:r>
              <a:rPr lang="pl-PL" dirty="0" smtClean="0"/>
              <a:t>filmy?</a:t>
            </a:r>
            <a:endParaRPr lang="pl-PL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3259329478716464"/>
          <c:y val="0.18540549617954347"/>
          <c:w val="0.53662005013560177"/>
          <c:h val="0.7212871999712116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gdzie najczęściej są oglądane filmy</c:v>
                </c:pt>
              </c:strCache>
            </c:strRef>
          </c:tx>
          <c:explosion val="25"/>
          <c:cat>
            <c:strRef>
              <c:f>Arkusz1!$A$2:$A$6</c:f>
              <c:strCache>
                <c:ptCount val="5"/>
                <c:pt idx="0">
                  <c:v>dom</c:v>
                </c:pt>
                <c:pt idx="1">
                  <c:v>kino</c:v>
                </c:pt>
                <c:pt idx="2">
                  <c:v>szkoła</c:v>
                </c:pt>
                <c:pt idx="3">
                  <c:v>u przyjaciół</c:v>
                </c:pt>
                <c:pt idx="4">
                  <c:v>inne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8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Ulubiony polski </a:t>
            </a:r>
            <a:r>
              <a:rPr lang="pl-PL" dirty="0"/>
              <a:t>aktor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5385083899939406"/>
          <c:y val="0.16240394631058036"/>
          <c:w val="0.49883674338121708"/>
          <c:h val="0.67781982831899834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ulubiony Polski aktor</c:v>
                </c:pt>
              </c:strCache>
            </c:strRef>
          </c:tx>
          <c:explosion val="25"/>
          <c:cat>
            <c:strRef>
              <c:f>Arkusz1!$A$2:$A$8</c:f>
              <c:strCache>
                <c:ptCount val="7"/>
                <c:pt idx="0">
                  <c:v>ANNA MUCHA</c:v>
                </c:pt>
                <c:pt idx="1">
                  <c:v>MARTA ŻMUDA-TRZEBIATOWSKA</c:v>
                </c:pt>
                <c:pt idx="2">
                  <c:v>BORYS SZYC</c:v>
                </c:pt>
                <c:pt idx="3">
                  <c:v>KRYSTIAN WIECZOREK</c:v>
                </c:pt>
                <c:pt idx="4">
                  <c:v>TOMASZ KAROLAK</c:v>
                </c:pt>
                <c:pt idx="5">
                  <c:v>MAŁGORZATA SOCHA</c:v>
                </c:pt>
                <c:pt idx="6">
                  <c:v>INNY</c:v>
                </c:pt>
              </c:strCache>
            </c:strRef>
          </c:cat>
          <c:val>
            <c:numRef>
              <c:f>Arkusz1!$B$2:$B$8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5</c:v>
                </c:pt>
                <c:pt idx="5">
                  <c:v>1</c:v>
                </c:pt>
                <c:pt idx="6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U</a:t>
            </a:r>
            <a:r>
              <a:rPr lang="en-US" dirty="0" err="1" smtClean="0"/>
              <a:t>lubiony</a:t>
            </a:r>
            <a:r>
              <a:rPr lang="en-US" dirty="0" smtClean="0"/>
              <a:t> </a:t>
            </a:r>
            <a:r>
              <a:rPr lang="en-US" dirty="0"/>
              <a:t>film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ulubiony film</c:v>
                </c:pt>
              </c:strCache>
            </c:strRef>
          </c:tx>
          <c:explosion val="25"/>
          <c:cat>
            <c:strRef>
              <c:f>Arkusz1!$A$2:$A$6</c:f>
              <c:strCache>
                <c:ptCount val="5"/>
                <c:pt idx="0">
                  <c:v>Avatar</c:v>
                </c:pt>
                <c:pt idx="1">
                  <c:v>Star Wars</c:v>
                </c:pt>
                <c:pt idx="2">
                  <c:v>Alicja w Krainie Czarów</c:v>
                </c:pt>
                <c:pt idx="3">
                  <c:v>Krudowie</c:v>
                </c:pt>
                <c:pt idx="4">
                  <c:v>inny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Najczęściej</a:t>
            </a:r>
            <a:r>
              <a:rPr lang="pl-PL" baseline="0" dirty="0" smtClean="0"/>
              <a:t> oglądane gatunki </a:t>
            </a:r>
            <a:r>
              <a:rPr lang="pl-PL" dirty="0" smtClean="0"/>
              <a:t> </a:t>
            </a:r>
            <a:r>
              <a:rPr lang="pl-PL" dirty="0"/>
              <a:t>filmowe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5328182414698163"/>
          <c:y val="0.17398011203473795"/>
          <c:w val="0.58719641294838143"/>
          <c:h val="0.805073350366452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oglądane najczęściej rodzaje filmowe</c:v>
                </c:pt>
              </c:strCache>
            </c:strRef>
          </c:tx>
          <c:explosion val="28"/>
          <c:cat>
            <c:strRef>
              <c:f>Arkusz1!$A$2:$A$6</c:f>
              <c:strCache>
                <c:ptCount val="5"/>
                <c:pt idx="0">
                  <c:v>przygodowe</c:v>
                </c:pt>
                <c:pt idx="1">
                  <c:v>romanse</c:v>
                </c:pt>
                <c:pt idx="2">
                  <c:v>kryminalne</c:v>
                </c:pt>
                <c:pt idx="3">
                  <c:v>historyczne</c:v>
                </c:pt>
                <c:pt idx="4">
                  <c:v>inne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6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Gdzie </a:t>
            </a:r>
            <a:r>
              <a:rPr lang="pl-PL" dirty="0"/>
              <a:t>najczęściej są oglądane </a:t>
            </a:r>
            <a:r>
              <a:rPr lang="pl-PL" dirty="0" smtClean="0"/>
              <a:t>filmy?</a:t>
            </a:r>
            <a:endParaRPr lang="pl-PL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6179910323709537"/>
          <c:y val="0.17587904965507373"/>
          <c:w val="0.57932152230971123"/>
          <c:h val="0.80294578794643656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gdzie najczęściej są oglądane filmy</c:v>
                </c:pt>
              </c:strCache>
            </c:strRef>
          </c:tx>
          <c:explosion val="25"/>
          <c:cat>
            <c:strRef>
              <c:f>Arkusz1!$A$2:$A$6</c:f>
              <c:strCache>
                <c:ptCount val="5"/>
                <c:pt idx="0">
                  <c:v>dom</c:v>
                </c:pt>
                <c:pt idx="1">
                  <c:v>kino</c:v>
                </c:pt>
                <c:pt idx="2">
                  <c:v>szkoła</c:v>
                </c:pt>
                <c:pt idx="3">
                  <c:v>u przyjaciół</c:v>
                </c:pt>
                <c:pt idx="4">
                  <c:v>inne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4</c:v>
                </c:pt>
                <c:pt idx="1">
                  <c:v>3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Ulubiony polski </a:t>
            </a:r>
            <a:r>
              <a:rPr lang="pl-PL" dirty="0"/>
              <a:t>aktor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509076990376202"/>
          <c:y val="0.17395403489157465"/>
          <c:w val="0.58071041119860023"/>
          <c:h val="0.80487080270993572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ulubiony Polski aktor</c:v>
                </c:pt>
              </c:strCache>
            </c:strRef>
          </c:tx>
          <c:explosion val="25"/>
          <c:cat>
            <c:strRef>
              <c:f>Arkusz1!$A$2:$A$8</c:f>
              <c:strCache>
                <c:ptCount val="7"/>
                <c:pt idx="0">
                  <c:v>ANNA MUCHA</c:v>
                </c:pt>
                <c:pt idx="1">
                  <c:v>MARTA ŻMUDA-TRZEBIATOWSKA</c:v>
                </c:pt>
                <c:pt idx="2">
                  <c:v>BORYS SZYC</c:v>
                </c:pt>
                <c:pt idx="3">
                  <c:v>KRYSTIAN WIECZOREK</c:v>
                </c:pt>
                <c:pt idx="4">
                  <c:v>TOMASZ KAROLAK</c:v>
                </c:pt>
                <c:pt idx="5">
                  <c:v>MAŁGORZATA SOCHA</c:v>
                </c:pt>
                <c:pt idx="6">
                  <c:v>INNY</c:v>
                </c:pt>
              </c:strCache>
            </c:strRef>
          </c:cat>
          <c:val>
            <c:numRef>
              <c:f>Arkusz1!$B$2:$B$8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13</c:v>
                </c:pt>
                <c:pt idx="3">
                  <c:v>1</c:v>
                </c:pt>
                <c:pt idx="4">
                  <c:v>4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U</a:t>
            </a:r>
            <a:r>
              <a:rPr lang="en-US" dirty="0" err="1" smtClean="0"/>
              <a:t>lubiony</a:t>
            </a:r>
            <a:r>
              <a:rPr lang="en-US" dirty="0" smtClean="0"/>
              <a:t> </a:t>
            </a:r>
            <a:r>
              <a:rPr lang="en-US" dirty="0"/>
              <a:t>film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ulubiony film</c:v>
                </c:pt>
              </c:strCache>
            </c:strRef>
          </c:tx>
          <c:explosion val="25"/>
          <c:cat>
            <c:strRef>
              <c:f>Arkusz1!$A$2:$A$6</c:f>
              <c:strCache>
                <c:ptCount val="5"/>
                <c:pt idx="0">
                  <c:v>Avatar</c:v>
                </c:pt>
                <c:pt idx="1">
                  <c:v>Star Wars</c:v>
                </c:pt>
                <c:pt idx="2">
                  <c:v>Alicja w Krainie Czarów</c:v>
                </c:pt>
                <c:pt idx="3">
                  <c:v>Krudowie</c:v>
                </c:pt>
                <c:pt idx="4">
                  <c:v>inny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Najczęściej</a:t>
            </a:r>
            <a:r>
              <a:rPr lang="pl-PL" baseline="0" dirty="0" smtClean="0"/>
              <a:t> oglądane gatunki</a:t>
            </a:r>
            <a:r>
              <a:rPr lang="en-US" dirty="0" smtClean="0"/>
              <a:t> </a:t>
            </a:r>
            <a:r>
              <a:rPr lang="en-US" dirty="0" err="1"/>
              <a:t>filmowe</a:t>
            </a:r>
            <a:r>
              <a:rPr lang="en-US" dirty="0"/>
              <a:t> </a:t>
            </a:r>
          </a:p>
        </c:rich>
      </c:tx>
      <c:layout>
        <c:manualLayout>
          <c:xMode val="edge"/>
          <c:yMode val="edge"/>
          <c:x val="0.27098611111111115"/>
          <c:y val="6.851851851851850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8.0466863517060366E-2"/>
          <c:y val="8.5861184018664327E-2"/>
          <c:w val="0.55365966754155727"/>
          <c:h val="0.73821289005540969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oglądane najczęściej rodzaje filmowe </c:v>
                </c:pt>
              </c:strCache>
            </c:strRef>
          </c:tx>
          <c:explosion val="25"/>
          <c:cat>
            <c:strRef>
              <c:f>Arkusz1!$A$2:$A$6</c:f>
              <c:strCache>
                <c:ptCount val="5"/>
                <c:pt idx="0">
                  <c:v>przygodowe</c:v>
                </c:pt>
                <c:pt idx="1">
                  <c:v>romanse</c:v>
                </c:pt>
                <c:pt idx="2">
                  <c:v>kryminalne</c:v>
                </c:pt>
                <c:pt idx="3">
                  <c:v>historyczne</c:v>
                </c:pt>
                <c:pt idx="4">
                  <c:v>rysunkowe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8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2153783902012258"/>
          <c:y val="0.42647127442403032"/>
          <c:w val="0.16040660542432195"/>
          <c:h val="0.2569925634295713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Gdzie </a:t>
            </a:r>
            <a:r>
              <a:rPr lang="pl-PL" dirty="0"/>
              <a:t>najczęściej są oglądane </a:t>
            </a:r>
            <a:r>
              <a:rPr lang="pl-PL" dirty="0" smtClean="0"/>
              <a:t>filmy?</a:t>
            </a:r>
            <a:endParaRPr lang="pl-PL" dirty="0"/>
          </a:p>
        </c:rich>
      </c:tx>
      <c:layout>
        <c:manualLayout>
          <c:xMode val="edge"/>
          <c:yMode val="edge"/>
          <c:x val="0.28070483377077865"/>
          <c:y val="3.703703703703703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5372003499562556"/>
          <c:y val="0.19624088655584715"/>
          <c:w val="0.55300273403324585"/>
          <c:h val="0.73733697871099446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gdzie najczęściej są oglądane filmy</c:v>
                </c:pt>
              </c:strCache>
            </c:strRef>
          </c:tx>
          <c:explosion val="25"/>
          <c:cat>
            <c:strRef>
              <c:f>Arkusz1!$A$2:$A$6</c:f>
              <c:strCache>
                <c:ptCount val="5"/>
                <c:pt idx="0">
                  <c:v>dom</c:v>
                </c:pt>
                <c:pt idx="1">
                  <c:v>kino</c:v>
                </c:pt>
                <c:pt idx="2">
                  <c:v>szkoła</c:v>
                </c:pt>
                <c:pt idx="3">
                  <c:v>u przyjaciół</c:v>
                </c:pt>
                <c:pt idx="4">
                  <c:v>inne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5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5291983814523178"/>
          <c:y val="0.40424905220180812"/>
          <c:w val="0.15124682852143481"/>
          <c:h val="0.2569925634295713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Gdzie </a:t>
            </a:r>
            <a:r>
              <a:rPr lang="pl-PL" dirty="0"/>
              <a:t>najczęściej są oglądane </a:t>
            </a:r>
            <a:r>
              <a:rPr lang="pl-PL" dirty="0" smtClean="0"/>
              <a:t>filmy?</a:t>
            </a:r>
            <a:endParaRPr lang="pl-PL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4588836393657409"/>
          <c:y val="0.16873720380275206"/>
          <c:w val="0.58522424711430532"/>
          <c:h val="0.80816681744356444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gdzie najczęściej są oglądane filmy</c:v>
                </c:pt>
              </c:strCache>
            </c:strRef>
          </c:tx>
          <c:explosion val="25"/>
          <c:cat>
            <c:strRef>
              <c:f>Arkusz1!$A$2:$A$6</c:f>
              <c:strCache>
                <c:ptCount val="5"/>
                <c:pt idx="0">
                  <c:v>dom</c:v>
                </c:pt>
                <c:pt idx="1">
                  <c:v>kino</c:v>
                </c:pt>
                <c:pt idx="2">
                  <c:v>szkoła</c:v>
                </c:pt>
                <c:pt idx="3">
                  <c:v>u przyjaciół</c:v>
                </c:pt>
                <c:pt idx="4">
                  <c:v>inne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7</c:v>
                </c:pt>
                <c:pt idx="1">
                  <c:v>3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U</a:t>
            </a:r>
            <a:r>
              <a:rPr lang="en-US" dirty="0" err="1" smtClean="0"/>
              <a:t>lubiony</a:t>
            </a:r>
            <a:r>
              <a:rPr lang="en-US" dirty="0" smtClean="0"/>
              <a:t> </a:t>
            </a:r>
            <a:r>
              <a:rPr lang="pl-PL" dirty="0" smtClean="0"/>
              <a:t>p</a:t>
            </a:r>
            <a:r>
              <a:rPr lang="en-US" dirty="0" err="1" smtClean="0"/>
              <a:t>olski</a:t>
            </a:r>
            <a:r>
              <a:rPr lang="en-US" dirty="0" smtClean="0"/>
              <a:t> </a:t>
            </a:r>
            <a:r>
              <a:rPr lang="en-US" dirty="0" err="1"/>
              <a:t>aktor</a:t>
            </a:r>
            <a:endParaRPr lang="en-US" dirty="0"/>
          </a:p>
        </c:rich>
      </c:tx>
      <c:layout>
        <c:manualLayout>
          <c:xMode val="edge"/>
          <c:yMode val="edge"/>
          <c:x val="0.36525000000000007"/>
          <c:y val="5.740740740740740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2278280839895013"/>
          <c:y val="0.22660192475940508"/>
          <c:w val="0.51615966754155729"/>
          <c:h val="0.68821289005540975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ulubiony Polski aktor</c:v>
                </c:pt>
              </c:strCache>
            </c:strRef>
          </c:tx>
          <c:explosion val="25"/>
          <c:cat>
            <c:strRef>
              <c:f>Arkusz1!$A$2:$A$8</c:f>
              <c:strCache>
                <c:ptCount val="7"/>
                <c:pt idx="0">
                  <c:v>ANNA MUCHA</c:v>
                </c:pt>
                <c:pt idx="1">
                  <c:v>MARTA ŻMUDA-TRZEBIATOWSKA</c:v>
                </c:pt>
                <c:pt idx="2">
                  <c:v>BORYS SZYC</c:v>
                </c:pt>
                <c:pt idx="3">
                  <c:v>KRYSTIAN WIECZOREK</c:v>
                </c:pt>
                <c:pt idx="4">
                  <c:v>TOMASZ KAROLAK</c:v>
                </c:pt>
                <c:pt idx="5">
                  <c:v>MAŁGORZATA SOCHA</c:v>
                </c:pt>
                <c:pt idx="6">
                  <c:v>INNY</c:v>
                </c:pt>
              </c:strCache>
            </c:strRef>
          </c:cat>
          <c:val>
            <c:numRef>
              <c:f>Arkusz1!$B$2:$B$8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3</c:v>
                </c:pt>
                <c:pt idx="6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U</a:t>
            </a:r>
            <a:r>
              <a:rPr lang="en-US" dirty="0" err="1" smtClean="0"/>
              <a:t>lubiony</a:t>
            </a:r>
            <a:r>
              <a:rPr lang="en-US" dirty="0" smtClean="0"/>
              <a:t> </a:t>
            </a:r>
            <a:r>
              <a:rPr lang="en-US" dirty="0"/>
              <a:t>film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ulubiony film</c:v>
                </c:pt>
              </c:strCache>
            </c:strRef>
          </c:tx>
          <c:explosion val="25"/>
          <c:cat>
            <c:strRef>
              <c:f>Arkusz1!$A$2:$A$6</c:f>
              <c:strCache>
                <c:ptCount val="5"/>
                <c:pt idx="0">
                  <c:v>Avatar</c:v>
                </c:pt>
                <c:pt idx="1">
                  <c:v>Star Wars</c:v>
                </c:pt>
                <c:pt idx="2">
                  <c:v>Alicja w Krainie Czarów</c:v>
                </c:pt>
                <c:pt idx="3">
                  <c:v>Krudowie</c:v>
                </c:pt>
                <c:pt idx="4">
                  <c:v>inny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0</c:v>
                </c:pt>
                <c:pt idx="3">
                  <c:v>1</c:v>
                </c:pt>
                <c:pt idx="4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Najczęściej</a:t>
            </a:r>
            <a:r>
              <a:rPr lang="pl-PL" baseline="0" dirty="0" smtClean="0"/>
              <a:t> oglądane gatunki</a:t>
            </a:r>
            <a:r>
              <a:rPr lang="en-US" dirty="0" smtClean="0"/>
              <a:t> </a:t>
            </a:r>
            <a:r>
              <a:rPr lang="en-US" dirty="0" err="1"/>
              <a:t>filmowe</a:t>
            </a:r>
            <a:endParaRPr lang="en-US" dirty="0"/>
          </a:p>
        </c:rich>
      </c:tx>
      <c:layout>
        <c:manualLayout>
          <c:xMode val="edge"/>
          <c:yMode val="edge"/>
          <c:x val="0.26404166666666667"/>
          <c:y val="3.703703703703703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8.3244641294838148E-2"/>
          <c:y val="0.21734266550014578"/>
          <c:w val="0.55643744531933503"/>
          <c:h val="0.74191659375911345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oglądane najczęściej rodzaje filmowe</c:v>
                </c:pt>
              </c:strCache>
            </c:strRef>
          </c:tx>
          <c:explosion val="25"/>
          <c:cat>
            <c:strRef>
              <c:f>Arkusz1!$A$2:$A$6</c:f>
              <c:strCache>
                <c:ptCount val="5"/>
                <c:pt idx="0">
                  <c:v>przygodowe</c:v>
                </c:pt>
                <c:pt idx="1">
                  <c:v>romanse</c:v>
                </c:pt>
                <c:pt idx="2">
                  <c:v>kryminalne</c:v>
                </c:pt>
                <c:pt idx="3">
                  <c:v>historyczne</c:v>
                </c:pt>
                <c:pt idx="4">
                  <c:v>inny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5</c:v>
                </c:pt>
                <c:pt idx="1">
                  <c:v>0</c:v>
                </c:pt>
                <c:pt idx="2">
                  <c:v>3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6876006124234486"/>
          <c:y val="0.38573053368328958"/>
          <c:w val="0.16040660542432195"/>
          <c:h val="0.2569925634295713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Gdzie najczęściej są oglądane filmy?</a:t>
            </a:r>
            <a:endParaRPr lang="pl-PL" dirty="0"/>
          </a:p>
        </c:rich>
      </c:tx>
      <c:layout>
        <c:manualLayout>
          <c:xMode val="edge"/>
          <c:yMode val="edge"/>
          <c:x val="0.28903650672720377"/>
          <c:y val="4.814814814814814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6662838054644696"/>
          <c:y val="8.5861184018664327E-2"/>
          <c:w val="0.58380048834643428"/>
          <c:h val="0.79376844561096527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gdzie najczęściej są oglądane filmy</c:v>
                </c:pt>
              </c:strCache>
            </c:strRef>
          </c:tx>
          <c:explosion val="25"/>
          <c:cat>
            <c:strRef>
              <c:f>Arkusz1!$A$2:$A$6</c:f>
              <c:strCache>
                <c:ptCount val="5"/>
                <c:pt idx="0">
                  <c:v>dom</c:v>
                </c:pt>
                <c:pt idx="1">
                  <c:v>kino</c:v>
                </c:pt>
                <c:pt idx="2">
                  <c:v>szkoła</c:v>
                </c:pt>
                <c:pt idx="3">
                  <c:v>u przyjaciół</c:v>
                </c:pt>
                <c:pt idx="4">
                  <c:v>inne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10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6178944392681336"/>
          <c:y val="0.40424905220180812"/>
          <c:w val="0.14831860658255303"/>
          <c:h val="0.2569925634295713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U</a:t>
            </a:r>
            <a:r>
              <a:rPr lang="en-US" dirty="0" err="1" smtClean="0"/>
              <a:t>lubiony</a:t>
            </a:r>
            <a:r>
              <a:rPr lang="en-US" dirty="0" smtClean="0"/>
              <a:t> </a:t>
            </a:r>
            <a:r>
              <a:rPr lang="pl-PL" dirty="0" smtClean="0"/>
              <a:t>p</a:t>
            </a:r>
            <a:r>
              <a:rPr lang="en-US" dirty="0" err="1" smtClean="0"/>
              <a:t>olski</a:t>
            </a:r>
            <a:r>
              <a:rPr lang="en-US" dirty="0" smtClean="0"/>
              <a:t> </a:t>
            </a:r>
            <a:r>
              <a:rPr lang="en-US" dirty="0" err="1"/>
              <a:t>aktor</a:t>
            </a:r>
            <a:endParaRPr lang="en-US" dirty="0"/>
          </a:p>
        </c:rich>
      </c:tx>
      <c:layout>
        <c:manualLayout>
          <c:xMode val="edge"/>
          <c:yMode val="edge"/>
          <c:x val="0.36525000000000007"/>
          <c:y val="4.814814814814814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44494750656168"/>
          <c:y val="0.16363896179644211"/>
          <c:w val="0.52727077865266847"/>
          <c:h val="0.70302770487022459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ulubiony Polski aktor</c:v>
                </c:pt>
              </c:strCache>
            </c:strRef>
          </c:tx>
          <c:explosion val="25"/>
          <c:cat>
            <c:strRef>
              <c:f>Arkusz1!$A$2:$A$8</c:f>
              <c:strCache>
                <c:ptCount val="7"/>
                <c:pt idx="0">
                  <c:v>ANNA MUCHA</c:v>
                </c:pt>
                <c:pt idx="1">
                  <c:v>MARTA ŻMUDA-TRZEBIATOWSKA</c:v>
                </c:pt>
                <c:pt idx="2">
                  <c:v>BORYS SZYC</c:v>
                </c:pt>
                <c:pt idx="3">
                  <c:v>KRYSTIAN WIECZOREK</c:v>
                </c:pt>
                <c:pt idx="4">
                  <c:v>TOMASZ KAROLAK</c:v>
                </c:pt>
                <c:pt idx="5">
                  <c:v>MAŁGORZATA SOCHA</c:v>
                </c:pt>
                <c:pt idx="6">
                  <c:v>INNY</c:v>
                </c:pt>
              </c:strCache>
            </c:strRef>
          </c:cat>
          <c:val>
            <c:numRef>
              <c:f>Arkusz1!$B$2:$B$8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U</a:t>
            </a:r>
            <a:r>
              <a:rPr lang="en-US" dirty="0" err="1" smtClean="0"/>
              <a:t>lubiony</a:t>
            </a:r>
            <a:r>
              <a:rPr lang="en-US" dirty="0" smtClean="0"/>
              <a:t> </a:t>
            </a:r>
            <a:r>
              <a:rPr lang="en-US" dirty="0" err="1"/>
              <a:t>polski</a:t>
            </a:r>
            <a:r>
              <a:rPr lang="en-US" dirty="0"/>
              <a:t> </a:t>
            </a:r>
            <a:r>
              <a:rPr lang="en-US" dirty="0" err="1"/>
              <a:t>aktor</a:t>
            </a:r>
            <a:endParaRPr lang="en-US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3167784598007629"/>
          <c:y val="0.20515965397784083"/>
          <c:w val="0.56671573528867158"/>
          <c:h val="0.77279418448455217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ulubiony polski aktor</c:v>
                </c:pt>
              </c:strCache>
            </c:strRef>
          </c:tx>
          <c:explosion val="25"/>
          <c:cat>
            <c:strRef>
              <c:f>Arkusz1!$A$2:$A$8</c:f>
              <c:strCache>
                <c:ptCount val="7"/>
                <c:pt idx="0">
                  <c:v>Anna Mucha</c:v>
                </c:pt>
                <c:pt idx="1">
                  <c:v>Marta Żmuda-Trzebiatowska</c:v>
                </c:pt>
                <c:pt idx="2">
                  <c:v>Borys Szyc</c:v>
                </c:pt>
                <c:pt idx="3">
                  <c:v>Krystian Wieczorek</c:v>
                </c:pt>
                <c:pt idx="4">
                  <c:v>Tomasz Karolak</c:v>
                </c:pt>
                <c:pt idx="5">
                  <c:v>Małgorzata  Socha</c:v>
                </c:pt>
                <c:pt idx="6">
                  <c:v>inny</c:v>
                </c:pt>
              </c:strCache>
            </c:strRef>
          </c:cat>
          <c:val>
            <c:numRef>
              <c:f>Arkusz1!$B$2:$B$8</c:f>
              <c:numCache>
                <c:formatCode>General</c:formatCode>
                <c:ptCount val="7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U</a:t>
            </a:r>
            <a:r>
              <a:rPr lang="en-US" dirty="0" err="1" smtClean="0"/>
              <a:t>lubiony</a:t>
            </a:r>
            <a:r>
              <a:rPr lang="en-US" dirty="0" smtClean="0"/>
              <a:t> </a:t>
            </a:r>
            <a:r>
              <a:rPr lang="en-US" dirty="0"/>
              <a:t>film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ulubiony film</c:v>
                </c:pt>
              </c:strCache>
            </c:strRef>
          </c:tx>
          <c:explosion val="25"/>
          <c:cat>
            <c:strRef>
              <c:f>Arkusz1!$A$2:$A$6</c:f>
              <c:strCache>
                <c:ptCount val="5"/>
                <c:pt idx="0">
                  <c:v>Avatar</c:v>
                </c:pt>
                <c:pt idx="1">
                  <c:v>Star Wars</c:v>
                </c:pt>
                <c:pt idx="2">
                  <c:v>Alicja w Krainie Czarów</c:v>
                </c:pt>
                <c:pt idx="3">
                  <c:v>Krudowie</c:v>
                </c:pt>
                <c:pt idx="4">
                  <c:v>inny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Najczęściej</a:t>
            </a:r>
            <a:r>
              <a:rPr lang="pl-PL" baseline="0" dirty="0" smtClean="0"/>
              <a:t> oglądane gatunki</a:t>
            </a:r>
            <a:r>
              <a:rPr lang="en-US" dirty="0" smtClean="0"/>
              <a:t> </a:t>
            </a:r>
            <a:r>
              <a:rPr lang="en-US" dirty="0" err="1"/>
              <a:t>filmowe</a:t>
            </a:r>
            <a:endParaRPr lang="en-US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5634595689181127"/>
          <c:y val="0.18532114002836891"/>
          <c:w val="0.57245646842227615"/>
          <c:h val="0.79211999700291702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oglądane najczęściej rodzaje filmowe</c:v>
                </c:pt>
              </c:strCache>
            </c:strRef>
          </c:tx>
          <c:explosion val="25"/>
          <c:cat>
            <c:strRef>
              <c:f>Arkusz1!$A$2:$A$6</c:f>
              <c:strCache>
                <c:ptCount val="5"/>
                <c:pt idx="0">
                  <c:v>przygodowe</c:v>
                </c:pt>
                <c:pt idx="1">
                  <c:v>romanse</c:v>
                </c:pt>
                <c:pt idx="2">
                  <c:v>kryminalne</c:v>
                </c:pt>
                <c:pt idx="3">
                  <c:v>historyczne</c:v>
                </c:pt>
                <c:pt idx="4">
                  <c:v>rysunkowe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5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Gdzie </a:t>
            </a:r>
            <a:r>
              <a:rPr lang="pl-PL" dirty="0"/>
              <a:t>najczęściej są oglądane </a:t>
            </a:r>
            <a:r>
              <a:rPr lang="pl-PL" dirty="0" smtClean="0"/>
              <a:t>filmy ?</a:t>
            </a:r>
            <a:endParaRPr lang="pl-PL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4738742598727647"/>
          <c:y val="0.16924600970262563"/>
          <c:w val="0.59694915501192036"/>
          <c:h val="0.80919774346060314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gdzie najczęściej są oglądane filmy</c:v>
                </c:pt>
              </c:strCache>
            </c:strRef>
          </c:tx>
          <c:explosion val="25"/>
          <c:cat>
            <c:strRef>
              <c:f>Arkusz1!$A$2:$A$6</c:f>
              <c:strCache>
                <c:ptCount val="5"/>
                <c:pt idx="0">
                  <c:v>dom</c:v>
                </c:pt>
                <c:pt idx="1">
                  <c:v>kino</c:v>
                </c:pt>
                <c:pt idx="2">
                  <c:v>szkoła</c:v>
                </c:pt>
                <c:pt idx="3">
                  <c:v>u przyjaciół</c:v>
                </c:pt>
                <c:pt idx="4">
                  <c:v>inne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5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F8A4-D423-4258-BB22-B9584B685190}" type="datetimeFigureOut">
              <a:rPr lang="pl-PL" smtClean="0"/>
              <a:t>2013-06-06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E104-F9EA-403E-9A79-7F344EC07C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8900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F8A4-D423-4258-BB22-B9584B685190}" type="datetimeFigureOut">
              <a:rPr lang="pl-PL" smtClean="0"/>
              <a:t>2013-06-06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E104-F9EA-403E-9A79-7F344EC07C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225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F8A4-D423-4258-BB22-B9584B685190}" type="datetimeFigureOut">
              <a:rPr lang="pl-PL" smtClean="0"/>
              <a:t>2013-06-06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E104-F9EA-403E-9A79-7F344EC07C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01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F8A4-D423-4258-BB22-B9584B685190}" type="datetimeFigureOut">
              <a:rPr lang="pl-PL" smtClean="0"/>
              <a:t>2013-06-06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E104-F9EA-403E-9A79-7F344EC07C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8973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F8A4-D423-4258-BB22-B9584B685190}" type="datetimeFigureOut">
              <a:rPr lang="pl-PL" smtClean="0"/>
              <a:t>2013-06-06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E104-F9EA-403E-9A79-7F344EC07C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6742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F8A4-D423-4258-BB22-B9584B685190}" type="datetimeFigureOut">
              <a:rPr lang="pl-PL" smtClean="0"/>
              <a:t>2013-06-06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E104-F9EA-403E-9A79-7F344EC07C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1946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F8A4-D423-4258-BB22-B9584B685190}" type="datetimeFigureOut">
              <a:rPr lang="pl-PL" smtClean="0"/>
              <a:t>2013-06-06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E104-F9EA-403E-9A79-7F344EC07C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1147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F8A4-D423-4258-BB22-B9584B685190}" type="datetimeFigureOut">
              <a:rPr lang="pl-PL" smtClean="0"/>
              <a:t>2013-06-06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E104-F9EA-403E-9A79-7F344EC07C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0187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F8A4-D423-4258-BB22-B9584B685190}" type="datetimeFigureOut">
              <a:rPr lang="pl-PL" smtClean="0"/>
              <a:t>2013-06-06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E104-F9EA-403E-9A79-7F344EC07C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4357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F8A4-D423-4258-BB22-B9584B685190}" type="datetimeFigureOut">
              <a:rPr lang="pl-PL" smtClean="0"/>
              <a:t>2013-06-06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E104-F9EA-403E-9A79-7F344EC07C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9109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F8A4-D423-4258-BB22-B9584B685190}" type="datetimeFigureOut">
              <a:rPr lang="pl-PL" smtClean="0"/>
              <a:t>2013-06-06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E104-F9EA-403E-9A79-7F344EC07C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7994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1F8A4-D423-4258-BB22-B9584B685190}" type="datetimeFigureOut">
              <a:rPr lang="pl-PL" smtClean="0"/>
              <a:t>2013-06-06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9E104-F9EA-403E-9A79-7F344EC07C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4497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l-PL" sz="6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Ankieta na temat  </a:t>
            </a:r>
            <a:br>
              <a:rPr lang="pl-PL" sz="6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pl-PL" sz="6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filmu</a:t>
            </a:r>
            <a:endParaRPr lang="pl-PL" sz="6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6400800" cy="1273696"/>
          </a:xfrm>
        </p:spPr>
        <p:txBody>
          <a:bodyPr/>
          <a:lstStyle/>
          <a:p>
            <a:r>
              <a:rPr lang="pl-PL" dirty="0" smtClean="0">
                <a:solidFill>
                  <a:schemeClr val="tx1"/>
                </a:solidFill>
              </a:rPr>
              <a:t>Autor: Karina Piątkowska kl. 4a</a:t>
            </a: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424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/>
          <p:nvPr>
            <p:extLst>
              <p:ext uri="{D42A27DB-BD31-4B8C-83A1-F6EECF244321}">
                <p14:modId xmlns:p14="http://schemas.microsoft.com/office/powerpoint/2010/main" val="44069077"/>
              </p:ext>
            </p:extLst>
          </p:nvPr>
        </p:nvGraphicFramePr>
        <p:xfrm>
          <a:off x="323528" y="260648"/>
          <a:ext cx="8568952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3244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KL.4B DZIEWCZYNKI</a:t>
            </a:r>
            <a:endParaRPr lang="pl-PL" dirty="0"/>
          </a:p>
        </p:txBody>
      </p:sp>
      <p:graphicFrame>
        <p:nvGraphicFramePr>
          <p:cNvPr id="3" name="Wykres 2"/>
          <p:cNvGraphicFramePr/>
          <p:nvPr>
            <p:extLst>
              <p:ext uri="{D42A27DB-BD31-4B8C-83A1-F6EECF244321}">
                <p14:modId xmlns:p14="http://schemas.microsoft.com/office/powerpoint/2010/main" val="1675992664"/>
              </p:ext>
            </p:extLst>
          </p:nvPr>
        </p:nvGraphicFramePr>
        <p:xfrm>
          <a:off x="251520" y="1196752"/>
          <a:ext cx="871296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00788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/>
          <p:nvPr>
            <p:extLst>
              <p:ext uri="{D42A27DB-BD31-4B8C-83A1-F6EECF244321}">
                <p14:modId xmlns:p14="http://schemas.microsoft.com/office/powerpoint/2010/main" val="745281117"/>
              </p:ext>
            </p:extLst>
          </p:nvPr>
        </p:nvGraphicFramePr>
        <p:xfrm>
          <a:off x="251520" y="332656"/>
          <a:ext cx="8640960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17189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/>
          <p:nvPr>
            <p:extLst>
              <p:ext uri="{D42A27DB-BD31-4B8C-83A1-F6EECF244321}">
                <p14:modId xmlns:p14="http://schemas.microsoft.com/office/powerpoint/2010/main" val="3342780993"/>
              </p:ext>
            </p:extLst>
          </p:nvPr>
        </p:nvGraphicFramePr>
        <p:xfrm>
          <a:off x="251520" y="332656"/>
          <a:ext cx="8640960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5671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/>
          <p:nvPr>
            <p:extLst>
              <p:ext uri="{D42A27DB-BD31-4B8C-83A1-F6EECF244321}">
                <p14:modId xmlns:p14="http://schemas.microsoft.com/office/powerpoint/2010/main" val="166419389"/>
              </p:ext>
            </p:extLst>
          </p:nvPr>
        </p:nvGraphicFramePr>
        <p:xfrm>
          <a:off x="395536" y="404664"/>
          <a:ext cx="8424936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22805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</a:t>
            </a:r>
            <a:r>
              <a:rPr lang="pl-PL" dirty="0" smtClean="0"/>
              <a:t>l.4b CHŁOPCY</a:t>
            </a:r>
            <a:endParaRPr lang="pl-PL" dirty="0"/>
          </a:p>
        </p:txBody>
      </p:sp>
      <p:graphicFrame>
        <p:nvGraphicFramePr>
          <p:cNvPr id="3" name="Wykres 2"/>
          <p:cNvGraphicFramePr/>
          <p:nvPr>
            <p:extLst>
              <p:ext uri="{D42A27DB-BD31-4B8C-83A1-F6EECF244321}">
                <p14:modId xmlns:p14="http://schemas.microsoft.com/office/powerpoint/2010/main" val="2538958033"/>
              </p:ext>
            </p:extLst>
          </p:nvPr>
        </p:nvGraphicFramePr>
        <p:xfrm>
          <a:off x="179512" y="1196752"/>
          <a:ext cx="8784976" cy="5661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6551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/>
          <p:nvPr>
            <p:extLst>
              <p:ext uri="{D42A27DB-BD31-4B8C-83A1-F6EECF244321}">
                <p14:modId xmlns:p14="http://schemas.microsoft.com/office/powerpoint/2010/main" val="2194670204"/>
              </p:ext>
            </p:extLst>
          </p:nvPr>
        </p:nvGraphicFramePr>
        <p:xfrm>
          <a:off x="179512" y="188640"/>
          <a:ext cx="8784976" cy="648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47269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/>
          <p:nvPr>
            <p:extLst>
              <p:ext uri="{D42A27DB-BD31-4B8C-83A1-F6EECF244321}">
                <p14:modId xmlns:p14="http://schemas.microsoft.com/office/powerpoint/2010/main" val="3454370984"/>
              </p:ext>
            </p:extLst>
          </p:nvPr>
        </p:nvGraphicFramePr>
        <p:xfrm>
          <a:off x="179512" y="188640"/>
          <a:ext cx="8784976" cy="648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49044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/>
          <p:nvPr>
            <p:extLst>
              <p:ext uri="{D42A27DB-BD31-4B8C-83A1-F6EECF244321}">
                <p14:modId xmlns:p14="http://schemas.microsoft.com/office/powerpoint/2010/main" val="746558559"/>
              </p:ext>
            </p:extLst>
          </p:nvPr>
        </p:nvGraphicFramePr>
        <p:xfrm>
          <a:off x="251520" y="260648"/>
          <a:ext cx="8640960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72318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Kl.3a DZIEWCZYNKI</a:t>
            </a:r>
            <a:endParaRPr lang="pl-PL" dirty="0"/>
          </a:p>
        </p:txBody>
      </p:sp>
      <p:graphicFrame>
        <p:nvGraphicFramePr>
          <p:cNvPr id="3" name="Wykres 2"/>
          <p:cNvGraphicFramePr/>
          <p:nvPr>
            <p:extLst>
              <p:ext uri="{D42A27DB-BD31-4B8C-83A1-F6EECF244321}">
                <p14:modId xmlns:p14="http://schemas.microsoft.com/office/powerpoint/2010/main" val="2145403520"/>
              </p:ext>
            </p:extLst>
          </p:nvPr>
        </p:nvGraphicFramePr>
        <p:xfrm>
          <a:off x="107504" y="1397000"/>
          <a:ext cx="8928992" cy="5344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89428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22000">
              <a:srgbClr val="FEE7F2"/>
            </a:gs>
            <a:gs pos="36000">
              <a:srgbClr val="FAC77D"/>
            </a:gs>
            <a:gs pos="52000">
              <a:schemeClr val="accent2">
                <a:lumMod val="20000"/>
                <a:lumOff val="80000"/>
              </a:schemeClr>
            </a:gs>
            <a:gs pos="75000">
              <a:srgbClr val="FBD49C"/>
            </a:gs>
            <a:gs pos="100000">
              <a:srgbClr val="FEE7F2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6600" dirty="0" smtClean="0">
                <a:solidFill>
                  <a:schemeClr val="tx2">
                    <a:lumMod val="75000"/>
                  </a:schemeClr>
                </a:solidFill>
              </a:rPr>
              <a:t>O ankiecie</a:t>
            </a:r>
            <a:endParaRPr lang="pl-PL" sz="6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sz="4800" dirty="0" smtClean="0"/>
          </a:p>
          <a:p>
            <a:pPr marL="0" indent="0" algn="ctr">
              <a:buNone/>
            </a:pPr>
            <a:r>
              <a:rPr lang="pl-PL" sz="4800" dirty="0" smtClean="0"/>
              <a:t>Ankietę przeprowadziłam</a:t>
            </a:r>
          </a:p>
          <a:p>
            <a:pPr marL="0" indent="0" algn="ctr">
              <a:buNone/>
            </a:pPr>
            <a:r>
              <a:rPr lang="pl-PL" sz="4800" dirty="0" smtClean="0"/>
              <a:t>w klasach 3-4.</a:t>
            </a:r>
          </a:p>
          <a:p>
            <a:pPr marL="0" indent="0" algn="ctr">
              <a:buNone/>
            </a:pPr>
            <a:r>
              <a:rPr lang="pl-PL" sz="4800" dirty="0" smtClean="0"/>
              <a:t>Oto ich wyniki:</a:t>
            </a:r>
            <a:endParaRPr lang="pl-PL" sz="4800" dirty="0"/>
          </a:p>
        </p:txBody>
      </p:sp>
    </p:spTree>
    <p:extLst>
      <p:ext uri="{BB962C8B-B14F-4D97-AF65-F5344CB8AC3E}">
        <p14:creationId xmlns:p14="http://schemas.microsoft.com/office/powerpoint/2010/main" val="2242855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/>
          <p:nvPr>
            <p:extLst>
              <p:ext uri="{D42A27DB-BD31-4B8C-83A1-F6EECF244321}">
                <p14:modId xmlns:p14="http://schemas.microsoft.com/office/powerpoint/2010/main" val="3785696325"/>
              </p:ext>
            </p:extLst>
          </p:nvPr>
        </p:nvGraphicFramePr>
        <p:xfrm>
          <a:off x="0" y="188640"/>
          <a:ext cx="9036496" cy="6669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0574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/>
          <p:nvPr>
            <p:extLst>
              <p:ext uri="{D42A27DB-BD31-4B8C-83A1-F6EECF244321}">
                <p14:modId xmlns:p14="http://schemas.microsoft.com/office/powerpoint/2010/main" val="3324567870"/>
              </p:ext>
            </p:extLst>
          </p:nvPr>
        </p:nvGraphicFramePr>
        <p:xfrm>
          <a:off x="0" y="188640"/>
          <a:ext cx="8964488" cy="6669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24753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/>
          <p:nvPr>
            <p:extLst>
              <p:ext uri="{D42A27DB-BD31-4B8C-83A1-F6EECF244321}">
                <p14:modId xmlns:p14="http://schemas.microsoft.com/office/powerpoint/2010/main" val="266804392"/>
              </p:ext>
            </p:extLst>
          </p:nvPr>
        </p:nvGraphicFramePr>
        <p:xfrm>
          <a:off x="0" y="260648"/>
          <a:ext cx="8964488" cy="6597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168267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Kl.3a CHŁOPCY</a:t>
            </a:r>
            <a:endParaRPr lang="pl-PL" dirty="0"/>
          </a:p>
        </p:txBody>
      </p:sp>
      <p:graphicFrame>
        <p:nvGraphicFramePr>
          <p:cNvPr id="3" name="Wykres 2"/>
          <p:cNvGraphicFramePr/>
          <p:nvPr>
            <p:extLst>
              <p:ext uri="{D42A27DB-BD31-4B8C-83A1-F6EECF244321}">
                <p14:modId xmlns:p14="http://schemas.microsoft.com/office/powerpoint/2010/main" val="4096923262"/>
              </p:ext>
            </p:extLst>
          </p:nvPr>
        </p:nvGraphicFramePr>
        <p:xfrm>
          <a:off x="0" y="1124744"/>
          <a:ext cx="9144000" cy="5733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92387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/>
          <p:nvPr>
            <p:extLst>
              <p:ext uri="{D42A27DB-BD31-4B8C-83A1-F6EECF244321}">
                <p14:modId xmlns:p14="http://schemas.microsoft.com/office/powerpoint/2010/main" val="500693501"/>
              </p:ext>
            </p:extLst>
          </p:nvPr>
        </p:nvGraphicFramePr>
        <p:xfrm>
          <a:off x="0" y="188640"/>
          <a:ext cx="9144000" cy="6669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93846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/>
          <p:nvPr>
            <p:extLst>
              <p:ext uri="{D42A27DB-BD31-4B8C-83A1-F6EECF244321}">
                <p14:modId xmlns:p14="http://schemas.microsoft.com/office/powerpoint/2010/main" val="174953129"/>
              </p:ext>
            </p:extLst>
          </p:nvPr>
        </p:nvGraphicFramePr>
        <p:xfrm>
          <a:off x="0" y="260648"/>
          <a:ext cx="9144000" cy="6597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65143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/>
          <p:nvPr>
            <p:extLst>
              <p:ext uri="{D42A27DB-BD31-4B8C-83A1-F6EECF244321}">
                <p14:modId xmlns:p14="http://schemas.microsoft.com/office/powerpoint/2010/main" val="1854326759"/>
              </p:ext>
            </p:extLst>
          </p:nvPr>
        </p:nvGraphicFramePr>
        <p:xfrm>
          <a:off x="0" y="260648"/>
          <a:ext cx="9144000" cy="6597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707261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</a:t>
            </a:r>
            <a:r>
              <a:rPr lang="pl-PL" dirty="0" smtClean="0"/>
              <a:t>l.3b DZIEWCZYNKI</a:t>
            </a:r>
            <a:endParaRPr lang="pl-PL" dirty="0"/>
          </a:p>
        </p:txBody>
      </p:sp>
      <p:graphicFrame>
        <p:nvGraphicFramePr>
          <p:cNvPr id="3" name="Wykres 2"/>
          <p:cNvGraphicFramePr/>
          <p:nvPr>
            <p:extLst>
              <p:ext uri="{D42A27DB-BD31-4B8C-83A1-F6EECF244321}">
                <p14:modId xmlns:p14="http://schemas.microsoft.com/office/powerpoint/2010/main" val="108003077"/>
              </p:ext>
            </p:extLst>
          </p:nvPr>
        </p:nvGraphicFramePr>
        <p:xfrm>
          <a:off x="179512" y="1397000"/>
          <a:ext cx="8856984" cy="5344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97227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/>
          <p:nvPr>
            <p:extLst>
              <p:ext uri="{D42A27DB-BD31-4B8C-83A1-F6EECF244321}">
                <p14:modId xmlns:p14="http://schemas.microsoft.com/office/powerpoint/2010/main" val="1927212803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84522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/>
          <p:nvPr>
            <p:extLst>
              <p:ext uri="{D42A27DB-BD31-4B8C-83A1-F6EECF244321}">
                <p14:modId xmlns:p14="http://schemas.microsoft.com/office/powerpoint/2010/main" val="1395606545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2011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Kl. 4a DZIEWCZYNKI</a:t>
            </a:r>
            <a:endParaRPr lang="pl-PL" dirty="0"/>
          </a:p>
        </p:txBody>
      </p:sp>
      <p:graphicFrame>
        <p:nvGraphicFramePr>
          <p:cNvPr id="4" name="Wykres 3"/>
          <p:cNvGraphicFramePr/>
          <p:nvPr>
            <p:extLst>
              <p:ext uri="{D42A27DB-BD31-4B8C-83A1-F6EECF244321}">
                <p14:modId xmlns:p14="http://schemas.microsoft.com/office/powerpoint/2010/main" val="1617189291"/>
              </p:ext>
            </p:extLst>
          </p:nvPr>
        </p:nvGraphicFramePr>
        <p:xfrm>
          <a:off x="971600" y="1397000"/>
          <a:ext cx="7704856" cy="5056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5103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/>
          <p:nvPr>
            <p:extLst>
              <p:ext uri="{D42A27DB-BD31-4B8C-83A1-F6EECF244321}">
                <p14:modId xmlns:p14="http://schemas.microsoft.com/office/powerpoint/2010/main" val="1641595008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0604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Kl.3b CHŁOPCY</a:t>
            </a:r>
            <a:endParaRPr lang="pl-PL" dirty="0"/>
          </a:p>
        </p:txBody>
      </p:sp>
      <p:graphicFrame>
        <p:nvGraphicFramePr>
          <p:cNvPr id="3" name="Wykres 2"/>
          <p:cNvGraphicFramePr/>
          <p:nvPr>
            <p:extLst>
              <p:ext uri="{D42A27DB-BD31-4B8C-83A1-F6EECF244321}">
                <p14:modId xmlns:p14="http://schemas.microsoft.com/office/powerpoint/2010/main" val="618069718"/>
              </p:ext>
            </p:extLst>
          </p:nvPr>
        </p:nvGraphicFramePr>
        <p:xfrm>
          <a:off x="0" y="1397000"/>
          <a:ext cx="91440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7394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/>
          <p:nvPr>
            <p:extLst>
              <p:ext uri="{D42A27DB-BD31-4B8C-83A1-F6EECF244321}">
                <p14:modId xmlns:p14="http://schemas.microsoft.com/office/powerpoint/2010/main" val="4238545122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09020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/>
          <p:nvPr>
            <p:extLst>
              <p:ext uri="{D42A27DB-BD31-4B8C-83A1-F6EECF244321}">
                <p14:modId xmlns:p14="http://schemas.microsoft.com/office/powerpoint/2010/main" val="194366161"/>
              </p:ext>
            </p:extLst>
          </p:nvPr>
        </p:nvGraphicFramePr>
        <p:xfrm>
          <a:off x="0" y="0"/>
          <a:ext cx="9324528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41056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/>
          <p:nvPr>
            <p:extLst>
              <p:ext uri="{D42A27DB-BD31-4B8C-83A1-F6EECF244321}">
                <p14:modId xmlns:p14="http://schemas.microsoft.com/office/powerpoint/2010/main" val="1333105639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52891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rostokąt 17"/>
          <p:cNvSpPr/>
          <p:nvPr/>
        </p:nvSpPr>
        <p:spPr>
          <a:xfrm>
            <a:off x="755576" y="2420888"/>
            <a:ext cx="784887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pl-PL" sz="110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KONIEC</a:t>
            </a:r>
            <a:endParaRPr lang="pl-PL" sz="110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9060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/>
          <p:nvPr>
            <p:extLst>
              <p:ext uri="{D42A27DB-BD31-4B8C-83A1-F6EECF244321}">
                <p14:modId xmlns:p14="http://schemas.microsoft.com/office/powerpoint/2010/main" val="4153105307"/>
              </p:ext>
            </p:extLst>
          </p:nvPr>
        </p:nvGraphicFramePr>
        <p:xfrm>
          <a:off x="611560" y="548680"/>
          <a:ext cx="7776864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4894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/>
          <p:nvPr>
            <p:extLst>
              <p:ext uri="{D42A27DB-BD31-4B8C-83A1-F6EECF244321}">
                <p14:modId xmlns:p14="http://schemas.microsoft.com/office/powerpoint/2010/main" val="3069333358"/>
              </p:ext>
            </p:extLst>
          </p:nvPr>
        </p:nvGraphicFramePr>
        <p:xfrm>
          <a:off x="467544" y="404664"/>
          <a:ext cx="8352928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6454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/>
          <p:nvPr>
            <p:extLst>
              <p:ext uri="{D42A27DB-BD31-4B8C-83A1-F6EECF244321}">
                <p14:modId xmlns:p14="http://schemas.microsoft.com/office/powerpoint/2010/main" val="3112507601"/>
              </p:ext>
            </p:extLst>
          </p:nvPr>
        </p:nvGraphicFramePr>
        <p:xfrm>
          <a:off x="179512" y="260648"/>
          <a:ext cx="8640960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5351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Kl.4a CHŁOPCY</a:t>
            </a:r>
            <a:endParaRPr lang="pl-PL" dirty="0"/>
          </a:p>
        </p:txBody>
      </p:sp>
      <p:graphicFrame>
        <p:nvGraphicFramePr>
          <p:cNvPr id="3" name="Wykres 2"/>
          <p:cNvGraphicFramePr/>
          <p:nvPr>
            <p:extLst>
              <p:ext uri="{D42A27DB-BD31-4B8C-83A1-F6EECF244321}">
                <p14:modId xmlns:p14="http://schemas.microsoft.com/office/powerpoint/2010/main" val="1761714045"/>
              </p:ext>
            </p:extLst>
          </p:nvPr>
        </p:nvGraphicFramePr>
        <p:xfrm>
          <a:off x="251520" y="1136031"/>
          <a:ext cx="8640960" cy="55333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Wykres 5"/>
          <p:cNvGraphicFramePr/>
          <p:nvPr>
            <p:extLst>
              <p:ext uri="{D42A27DB-BD31-4B8C-83A1-F6EECF244321}">
                <p14:modId xmlns:p14="http://schemas.microsoft.com/office/powerpoint/2010/main" val="3085900313"/>
              </p:ext>
            </p:extLst>
          </p:nvPr>
        </p:nvGraphicFramePr>
        <p:xfrm>
          <a:off x="251520" y="1397000"/>
          <a:ext cx="8640960" cy="5272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8967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/>
          <p:nvPr>
            <p:extLst>
              <p:ext uri="{D42A27DB-BD31-4B8C-83A1-F6EECF244321}">
                <p14:modId xmlns:p14="http://schemas.microsoft.com/office/powerpoint/2010/main" val="916196724"/>
              </p:ext>
            </p:extLst>
          </p:nvPr>
        </p:nvGraphicFramePr>
        <p:xfrm>
          <a:off x="323528" y="332656"/>
          <a:ext cx="8568952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22542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/>
          <p:nvPr>
            <p:extLst>
              <p:ext uri="{D42A27DB-BD31-4B8C-83A1-F6EECF244321}">
                <p14:modId xmlns:p14="http://schemas.microsoft.com/office/powerpoint/2010/main" val="4031805688"/>
              </p:ext>
            </p:extLst>
          </p:nvPr>
        </p:nvGraphicFramePr>
        <p:xfrm>
          <a:off x="395536" y="620688"/>
          <a:ext cx="8496944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Wykres 2"/>
          <p:cNvGraphicFramePr/>
          <p:nvPr>
            <p:extLst>
              <p:ext uri="{D42A27DB-BD31-4B8C-83A1-F6EECF244321}">
                <p14:modId xmlns:p14="http://schemas.microsoft.com/office/powerpoint/2010/main" val="1674701625"/>
              </p:ext>
            </p:extLst>
          </p:nvPr>
        </p:nvGraphicFramePr>
        <p:xfrm>
          <a:off x="179512" y="188640"/>
          <a:ext cx="8784976" cy="648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03925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466</TotalTime>
  <Words>176</Words>
  <Application>Microsoft Office PowerPoint</Application>
  <PresentationFormat>Pokaz na ekranie (4:3)</PresentationFormat>
  <Paragraphs>48</Paragraphs>
  <Slides>35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35</vt:i4>
      </vt:variant>
    </vt:vector>
  </HeadingPairs>
  <TitlesOfParts>
    <vt:vector size="36" baseType="lpstr">
      <vt:lpstr>Motyw pakietu Office</vt:lpstr>
      <vt:lpstr>Ankieta na temat   filmu</vt:lpstr>
      <vt:lpstr>O ankiecie</vt:lpstr>
      <vt:lpstr>Kl. 4a DZIEWCZYNKI</vt:lpstr>
      <vt:lpstr>Prezentacja programu PowerPoint</vt:lpstr>
      <vt:lpstr>Prezentacja programu PowerPoint</vt:lpstr>
      <vt:lpstr>Prezentacja programu PowerPoint</vt:lpstr>
      <vt:lpstr>Kl.4a CHŁOPCY</vt:lpstr>
      <vt:lpstr>Prezentacja programu PowerPoint</vt:lpstr>
      <vt:lpstr>Prezentacja programu PowerPoint</vt:lpstr>
      <vt:lpstr>Prezentacja programu PowerPoint</vt:lpstr>
      <vt:lpstr>KL.4B DZIEWCZYNKI</vt:lpstr>
      <vt:lpstr>Prezentacja programu PowerPoint</vt:lpstr>
      <vt:lpstr>Prezentacja programu PowerPoint</vt:lpstr>
      <vt:lpstr>Prezentacja programu PowerPoint</vt:lpstr>
      <vt:lpstr>Kl.4b CHŁOPCY</vt:lpstr>
      <vt:lpstr>Prezentacja programu PowerPoint</vt:lpstr>
      <vt:lpstr>Prezentacja programu PowerPoint</vt:lpstr>
      <vt:lpstr>Prezentacja programu PowerPoint</vt:lpstr>
      <vt:lpstr>Kl.3a DZIEWCZYNKI</vt:lpstr>
      <vt:lpstr>Prezentacja programu PowerPoint</vt:lpstr>
      <vt:lpstr>Prezentacja programu PowerPoint</vt:lpstr>
      <vt:lpstr>Prezentacja programu PowerPoint</vt:lpstr>
      <vt:lpstr>Kl.3a CHŁOPCY</vt:lpstr>
      <vt:lpstr>Prezentacja programu PowerPoint</vt:lpstr>
      <vt:lpstr>Prezentacja programu PowerPoint</vt:lpstr>
      <vt:lpstr>Prezentacja programu PowerPoint</vt:lpstr>
      <vt:lpstr>Kl.3b DZIEWCZYNKI</vt:lpstr>
      <vt:lpstr>Prezentacja programu PowerPoint</vt:lpstr>
      <vt:lpstr>Prezentacja programu PowerPoint</vt:lpstr>
      <vt:lpstr>Prezentacja programu PowerPoint</vt:lpstr>
      <vt:lpstr>Kl.3b CHŁOPCY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Ankieta na temat ulubionego  filmu</dc:title>
  <dc:creator>Kasia</dc:creator>
  <cp:lastModifiedBy>Kasia</cp:lastModifiedBy>
  <cp:revision>49</cp:revision>
  <dcterms:created xsi:type="dcterms:W3CDTF">2013-05-27T06:15:25Z</dcterms:created>
  <dcterms:modified xsi:type="dcterms:W3CDTF">2013-06-06T04:19:36Z</dcterms:modified>
</cp:coreProperties>
</file>