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3" r:id="rId4"/>
    <p:sldId id="264" r:id="rId5"/>
    <p:sldId id="259" r:id="rId6"/>
    <p:sldId id="261" r:id="rId7"/>
    <p:sldId id="265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>
      <p:cViewPr>
        <p:scale>
          <a:sx n="80" d="100"/>
          <a:sy n="80" d="100"/>
        </p:scale>
        <p:origin x="-1098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C018B-CD8E-432B-99F4-6A2828E7808A}" type="datetimeFigureOut">
              <a:rPr lang="pl-PL" smtClean="0"/>
              <a:pPr/>
              <a:t>2013-10-22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40C21-9561-4A9C-90C1-9F5DEB5044E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pl/url?sa=i&amp;rct=j&amp;q=&amp;esrc=s&amp;frm=1&amp;source=images&amp;cd=&amp;cad=rja&amp;docid=WiQOjOrCbZDS-M&amp;tbnid=kVtTIvCDbP9fBM:&amp;ved=0CAUQjRw&amp;url=http://www.empik.com/andrzej-munk-hendrykowski-marek,3049470,ksiazka-p&amp;ei=M4RhUtm4A8qJ0AWqpYDQDg&amp;bvm=bv.54176721,d.d2k&amp;psig=AFQjCNGggZn7D3NEGCxKsjG4yv3AQv2bdw&amp;ust=1382208835555143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pl/url?sa=i&amp;rct=j&amp;q=&amp;esrc=s&amp;frm=1&amp;source=images&amp;cd=&amp;cad=rja&amp;docid=pjhm7szhbalgnM&amp;tbnid=tuqeUvrNw_MQhM:&amp;ved=0CAUQjRw&amp;url=http://www.buycdnow.ca/catalogue/department-Movies/department-Movies/?releasegroup=rg1960&amp;brand%5b%5d=11551&amp;ei=yDVgUpHbLqaU0AXNj4CwDQ&amp;bvm=bv.54176721,d.Yms&amp;psig=AFQjCNE7VX0p6Rhn_cqJhIXvfhKyjA0gHA&amp;ust=1382123175007995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pl/url?sa=i&amp;rct=j&amp;q=&amp;esrc=s&amp;frm=1&amp;source=images&amp;cd=&amp;cad=rja&amp;docid=RXOmAluNTX30gM&amp;tbnid=nMxN9khoE8CLkM:&amp;ved=0CAUQjRw&amp;url=http://de.wikipedia.org/wiki/Andrzej_Munk&amp;ei=YTVgUt6tJ8eJ0AXwi4CwCw&amp;bvm=bv.54176721,d.Yms&amp;psig=AFQjCNE7VX0p6Rhn_cqJhIXvfhKyjA0gHA&amp;ust=1382123175007995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hyperlink" Target="http://www.google.pl/url?sa=i&amp;rct=j&amp;q=&amp;esrc=s&amp;frm=1&amp;source=images&amp;cd=&amp;cad=rja&amp;docid=noLXi67v0ak3TM&amp;tbnid=eVhIt51GsewcRM:&amp;ved=0CAUQjRw&amp;url=http://www.closeupfilmcentre.com/vertigo_magazine/volume-3-issue-2-summer-2006/andrzej-munk-s-the-passenger/&amp;ei=CjZgUv2kOoyo0wXSpYCgCw&amp;bvm=bv.54176721,d.Yms&amp;psig=AFQjCNFIrpIBUdnQHIVdRip6SDBua6cuBw&amp;ust=138212338571245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url?sa=i&amp;rct=j&amp;q=&amp;esrc=s&amp;frm=1&amp;source=images&amp;cd=&amp;cad=rja&amp;docid=WphRQaTLdwPZEM&amp;tbnid=TUySMZw6UtoQnM:&amp;ved=0CAUQjRw&amp;url=http://film.org.pl/a/ludzie/andrzej-munk-smutny-blazen-polskiej-szkoly-filmowej-39671/&amp;ei=hWlhUpPMJMyr0gWL_oHwDQ&amp;bvm=bv.54176721,d.d2k&amp;psig=AFQjCNGltQVFHBBflbSvSswoonla7ytElg&amp;ust=1382201828140066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encrypted-tbn3.gstatic.com/images?q=tbn:ANd9GcRgnMhSY0C72WfAuzPPWa5j2G1fdmTSPtPgqc4ALxqJEPnbA2h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65015" b="13817"/>
          <a:stretch>
            <a:fillRect/>
          </a:stretch>
        </p:blipFill>
        <p:spPr bwMode="auto">
          <a:xfrm>
            <a:off x="539552" y="260648"/>
            <a:ext cx="8039780" cy="2808312"/>
          </a:xfrm>
          <a:prstGeom prst="rect">
            <a:avLst/>
          </a:prstGeom>
          <a:noFill/>
        </p:spPr>
      </p:pic>
      <p:grpSp>
        <p:nvGrpSpPr>
          <p:cNvPr id="9" name="Grupa 8"/>
          <p:cNvGrpSpPr/>
          <p:nvPr/>
        </p:nvGrpSpPr>
        <p:grpSpPr>
          <a:xfrm>
            <a:off x="539552" y="3140968"/>
            <a:ext cx="4427832" cy="3556289"/>
            <a:chOff x="683568" y="2996952"/>
            <a:chExt cx="4427832" cy="3556289"/>
          </a:xfrm>
        </p:grpSpPr>
        <p:pic>
          <p:nvPicPr>
            <p:cNvPr id="19460" name="Picture 4" descr="https://encrypted-tbn2.gstatic.com/images?q=tbn:ANd9GcQLY7vRu70O4q6iQ6ljp2pzfsiPgF_jqJ5Z2jLIrYM8aqvXMJ4VPQ"/>
            <p:cNvPicPr>
              <a:picLocks noChangeAspect="1" noChangeArrowheads="1"/>
            </p:cNvPicPr>
            <p:nvPr/>
          </p:nvPicPr>
          <p:blipFill>
            <a:blip r:embed="rId4" cstate="print"/>
            <a:srcRect t="3892"/>
            <a:stretch>
              <a:fillRect/>
            </a:stretch>
          </p:blipFill>
          <p:spPr bwMode="auto">
            <a:xfrm>
              <a:off x="683568" y="2996952"/>
              <a:ext cx="4427832" cy="3556289"/>
            </a:xfrm>
            <a:prstGeom prst="rect">
              <a:avLst/>
            </a:prstGeom>
            <a:noFill/>
          </p:spPr>
        </p:pic>
        <p:pic>
          <p:nvPicPr>
            <p:cNvPr id="3" name="Picture 8" descr="http://film.org.pl/wp-content/uploads/2013/09/z3716600AAAndrzej-Munk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3608" y="3573016"/>
              <a:ext cx="3699969" cy="2319312"/>
            </a:xfrm>
            <a:prstGeom prst="rect">
              <a:avLst/>
            </a:prstGeom>
            <a:noFill/>
          </p:spPr>
        </p:pic>
      </p:grpSp>
      <p:sp>
        <p:nvSpPr>
          <p:cNvPr id="10" name="pole tekstowe 9"/>
          <p:cNvSpPr txBox="1"/>
          <p:nvPr/>
        </p:nvSpPr>
        <p:spPr>
          <a:xfrm>
            <a:off x="7022650" y="6457890"/>
            <a:ext cx="2121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Szymon Szeliga 5B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512" y="764704"/>
            <a:ext cx="48965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Andrzej Munk was born in October 1921. When he was a teenage boy, he went to science-natural secondary school. During World War II he took part in Warsaw Uprising. After the war he was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stud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ing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800" b="1" dirty="0" err="1" smtClean="0">
                <a:solidFill>
                  <a:schemeClr val="tx2">
                    <a:lumMod val="75000"/>
                  </a:schemeClr>
                </a:solidFill>
              </a:rPr>
              <a:t>at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Warsaw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University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</a:rPr>
              <a:t> of Technology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But eventually he graduated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800" b="1" dirty="0" err="1" smtClean="0">
                <a:solidFill>
                  <a:schemeClr val="tx2">
                    <a:lumMod val="75000"/>
                  </a:schemeClr>
                </a:solidFill>
              </a:rPr>
              <a:t>from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Film School in Łódź and he became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</a:rPr>
              <a:t> 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film director.</a:t>
            </a:r>
          </a:p>
          <a:p>
            <a:endParaRPr lang="en-US" dirty="0" smtClean="0"/>
          </a:p>
        </p:txBody>
      </p:sp>
      <p:sp>
        <p:nvSpPr>
          <p:cNvPr id="3074" name="AutoShape 2" descr="data:image/jpeg;base64,/9j/4AAQSkZJRgABAQAAAQABAAD/2wCEAAkGBhQSERUUExQVFRQVFxcXGRcYFxUcFxgYGhwYHB0YGhgYHCYeFxokGhgXHy8gJCcpLCwsFx8xNTAqNSYrLCkBCQoKBQUFDQUFDSkYEhgpKSkpKSkpKSkpKSkpKSkpKSkpKSkpKSkpKSkpKSkpKSkpKSkpKSkpKSkpKSkpKSkpKf/AABEIAQsAvAMBIgACEQEDEQH/xAAcAAABBQEBAQAAAAAAAAAAAAAFAgMEBgcBAAj/xAA+EAABAgMGAwYFAwMDAwUAAAABAhEAAyEEBRIxQVEGYXETIoGRofAHMrHB0SNC4RRS8WJykhZDohUkM2Pi/8QAFAEBAAAAAAAAAAAAAAAAAAAAAP/EABQRAQAAAAAAAAAAAAAAAAAAAAD/2gAMAwEAAhEDEQA/AASkpTmQPKEG0oG56QpNhSNH6xITKAFAICGbQT8qPEwlUuYrNQTyETiI8RADxd41JMPoswGQEetdtRLSVKIAGmp5DnFWt/EK5jgHAk6DNuasz7pAWGfecpBLqBI0FfCkMovmUp3OH/d7b1itWeQVB01qzDOvKJMu6FLyo6XqDQbnlnXkdiwGrRfMpI+cKOya/wAescl3olXyg7123itXhdi5SmWNHpkxdj/4q8oZQFB8wMuvLYwFjXfSdFJHjDHbpJcqHnALAIkQBWasUqPMRKSiK8UQ32pSQQT4Ej1Hj5QGtcCo7qxzi1dlGS8KcYrspdX6iDUpUe/oGCgM9ahqHJ41i6bzlWqUJslWJJoQaKSrVKhof8ilYDplwhUuJipUNKRAQ1ohOCJSpcICIBns4cRLhxKIWSEgk5AGAoXxCvUJUlAUxSHoddPvFKVelSXJfUk/mF8TW/trRMW7gqYdBSB2EaQF7mWlI1hk3gNA8QFCPJgJZtpOURrZbClBUXYfXQQvGEgk5DN4rFttqph7xo9BoP5gEWi0qWpyX+giZYLjUvMMH+bMDqHBD0z30jl1hKiBhq4ri7z6MCw8ILXlaJhllmCBUgpSDUnOr57MOWkA9Z5dnkoViH6jYS3y1LOzPQsQc6trSDM4jIWoO4UnPUKIORqQHJyO20BVTD3ql8qbVBFatlE67bimT1d0UAT/AB6ffeAnWa+UzcUuccKCkElgTiHeIDMACfHOE4pLMaYkgtmoZeBUzjryeDCPh8QnVyz8mfSHp3w+YGpfN2OX+YCvJs8g4AlJJX/qonJg/UNUVfnHLbdZRU4akkM1Qzk1NGDUr8wrUPy22BcguzHIchoQ2ufSnWOWS9JaAQoKJJBrXLJ9W5c/MA8+YcvH35wylL5U6tFhviyJ/bmqqiCmpYMkYX7oJIpR3rQ4QplFL777GlH399AcSHDj3ygpw/xJOsczHKOYwqSflUHo43ByOY8wQkly20FP/SFmX2jUGe/vPyMBtdwcRSrXLBSUiY3eluMQLVpmRzgkqXGB3XaJhtCDKcKCgRhahGtadScqnKN0ue8kT5YZaVqAZRS2ep6fzALWmGsES5kuGcMA2EwB46vXsLKQD3l90ePsxZQiMq+JV69paMAPdlhvE/xAUpcLAhIELAMBZVR5AiQLCo6Q7Luw6mABX/aGlhINVH0H8tASRKK1ZP76NE2/ZoM9QBcJ7vln6vEq7paEpKyHDMaod/8AS7EnoKQBBFn7GWFB0LAY4RoKuTnVj5FzmIEW+2qmq7pJJz02ccw4o7mmZanrZaErYIxsTTEoqIOzsA2XkOkWbh/hsApUS5OQHnTN4CJwxwuZigVJIz0+vpGlXdcKZTNQ5Uyr/iJF0XclCXau20EpSHgGRZQ9RHFWZ6GJwlbQrsoCpX3wimYnm2emUZxenDplKOFLtVyHJ8Hp6npG7olwi2XQiakhQer+/esBhFivop7q0FmwOzFKTmxzFNABoHIAAZt8uzTCOzWstQJCQByCQS+ejHmTGtWvgGUujMNWA05j3nFSvP4cMSUJIG9S7/QMPWApsmTKlqClh0CuFJcqNaPls5GhDZx7/qJalaJcKcDJnBCQ2wSkD8QUt/A84Du1wjKpDcvE584rNruyYn5kl/GAnTglSgJeSUB3yokf8qg9fKLFwjfypM1PzGveSh2KRTCUIThfI4i5pFSu2bgWkkVBGb6UZsmGzQevSeuUtE1JUP7ZiWSlx/aGZXVvxAbNZ7aiakLQXGWYNRzBaFgRTvh3bSvtnUS+BTHAC7MVdwCpOjAgAZvF0CYCJedrEmStZyAJjB7ztRmTFKNSST5xpnxNvbDLTJSaqqeg9+kZYs1gHZNmBBLgMHaEpjgEPJFIC9LtUsHN+kNm2P8AKg9SIkCSBkBHlkAOchXaAzW0jFNWd1mmpcmLEkY5ctDgI/cXDOH1PLM5N1D14rZRbMk8md3D7n8xKMxSqA1wvhGgFA/gSeggHZaUqnkA4w9FBxi51Zk+D16Rp3DFndQJeu9S/d/J8oz67LClB7yqsCGzJp3RzCvppGp8JSGlAnbbXU+kAfTLh+QmOIlw8iXAeQnlDwlgw7KlltIkIlnUQEP+mz9/ePAwQYbGIs5EAwofzESfLFCImkDSGZkonpAC58hJcMPKK1e11oLukVi4LRmd4C3lKYwGY8T3KEATUhik94AaZO27/UbQypap1nCkqKuzAxJIOIJBJcEMwLtrFzt0kNUOA7jcHMe9opd2SlSLSqWAFu4AUWxJNQRzaAsXw0vGUDgKlYytWEVaoDvRiSw8tHrpExYAJOgjEbtn/wBNbEqcYRMSrvMk4XGjUIfMULaio2shE6V3SFIWmhSaEHJiIDE+L747e0rV+12HQQASawZ4rsKZFqXLQDhDZ84GJkbQHAYkJyjkuwkxKTZm0MBal3iNIh2y2FSCBRwzwhobnZGjwFQl4cYpTFk+Y6xJlzWJUSaivm9OTt7eGLRZVIUxzzhUmzFSgKZZ7MPTSsBYLsQJkxAYgZee/wDyVT8mNfuKUBLR/tB8wPWM+4MutPa4Qc0E794YP4Puml2eU2gb3+IAnKEPIR7984jyjvHLXeyJQdSm5awBAJD5PC0ywDmUnz+sV6zcVJUrMAOzav1J2iw2e1pXkQYB5SVNmD4REmk6p8okLBBplDU8EwEQq5GF4QRnnC0Sy9Y5MUOkBGnyyBSAt4c8oOTwk5QIvQ0DAEZfWArVsAcMBq55aeUUu/5BSZc1NCklJyORxAtrkfLaL3bUl/lbm4ipcQSgZK3FAoHwBrpsWgK7xHZXWJqS+PvH5iH3Bag8d8mjU/hxblTLElKs5fdH+3T7xmdttikCSAsUANQNWV8rMaHxqGdn1XgIpVZcSQAVKJUzM+VGAAFDTTnnAN8S8FSrV3vlXooRQLdwPaJJonGNxGzFMMzkuCIDDJklUv5kkdRDRtYi+3zYgkvMUCoLA7MgOU7v0r4QJvW5kpmfIkYgC3vmDADAYnXPYhMmd4EpQCopGamanrDcu7jqYsnBljw2kZl0qB6UMASk2OyWyUZSpeFQDFC0hMxGyk7DmOnKMvtd1/0k9SJgyURUUUAQBtTI50BZnLjarXLBxLaqVEoIFS1G6ED20VHjq4RaJkial2UCkkZVq5fcAjxgGfh/YVEdstWIlKUjbNRPUMUh+sXgKbygdddkTLQhKRhAakFf6d4CIqetQKUlq5e2eB8+7ManNTnV8/qDnXyaCc2ys7jlWB1vvoSRk2xILE/2pSKqPkOcAn/pnUHD4Bh1BFfqN4jTLXabGoFyqXuA4z128PWBt7cdTJMwJXInnuGYoAoCkBndSQk4aaE0BBMIuji5U9OIYihRI7OYA5avdmJZJIDUZy+cBdbn4zlzu6oYVjrhPicsjnsYMTJlQPbRnwlIxBaABizPXCft5xaLtnlRIOjeP8PXxgD0rJZ8BDS5Tsc8nhUyeEorDUy8QgNAJtKUgbHlnAC1IT/croCPxDlu4skDNQ+o8xFVtPHkrGoJL50q/pATrajOpIbVoqt/zcKUIZytSUkciffnE+z8RdqogtulnyDEpL6ih6GKtxBfCTaEg5S0KUeqgw+jwEW3KSuYiXV0abKH9vLCEjqNaxr/AAjZRJkJQCkgh3Aap3qeW0YfZLRjnGZMqSok9TU5c40i5eIwyQDoIDSMTwhQgVYrzxAQRRNeAHX5dInyyP3aGKCqcEEpmviSWrX66RqLQNtfD8qYrEpNYChC1n9qCYsHBVqV/VAKAAUlSRu9CPpAcw9Y7UZa0rTmkg+UBotkkYkyw7OMR8XMBb6sQlIUAaBaVJ5AkUEHLttQWhJGR+RT6EvhI3DtELiW7SZS1g0CSCltqgjbXzgBtmXlX37EWCwVipWGc4T4RZrBPgJ86yOc2HukQp13pCwoJFK5A10IPX6QVSjWPTJT9fSAz/jjglFtmCaib2M1glRIVhIycFORahBGgiVdnCkiz2LsELC1lQmFX+oZMDozjm56RbZksEF0j1+ogfaWySlvCAEWfh5RSSGYVIr6Ox9INXNY8NDpl78BC7HZyEsdYdCu9SAbvEgKB0APjGW8Q8aGdNVKs4JL4cTnCPLPpGk32CUKG4I8YzixcEzE3WVyVH+pUXUlFFmW5cOO8SzHCCzaE1IC5NyTVE9rNWhIocMlT6HMgEUI01EPzuBpDBSZi1EOXDNzcdYg8IcMrm2orXZymSAcQONh3SKKJcF2ObhonmeuzTTLKiZMzFgUSHGEkV3yYHrtQAkyQqWpJSrJWHUULh28W6EdIq9ttGObMOhUw6Cg9Itd72ipyASHfdWnWrRTkJZ2894B6WYLXZeBSRAhMLC4DU7hvdwKxcLHa3aMZuW88JAeNEuO8MQFYC5iZR9hFLtvFMgzFY5qkqBIYOzDJqQUvW++yQACApRYE5RTr8u42qcZq0hyAO67MPvAMKvImEf1KjrB2RwOvDiXMSn1I821Ij14XDIs8srXOcscKUgOojSvPWAi3JxiuyrCVJXMlPiVhBJljLE39taiNIs19SbTIWqXMStJQsFjl3TQjMHrGffDpOKZOJqe5TYOqkWOfwtIUJkwBUqYkLOOUooKgHLKAooaVGsBFsR7oGtIPWOZSAVhTTwEHLInuwByy2kxPCnEV3+oKGKQDUa6QWk2jFk4gHZsrwhHZgOw8fxEh4g2q8ADhTU6nbnAcnPWGrMsFTbH6wwu0EpHP6RJssp6wDF7qGFXveK/wzbMdnYn5FrT6uORoRB+9Jbyz0iocMS8IUkv86x5Ej6QBm3WlaQXWojYh/esVudYDaVOsDDQJDZJSCfByr0izTbsxZmnL+I8UJlgAAAD15wGZ/EOQmRIly0hiotTYV+reQjP0xcviZbcc+WkftST/wAj/wDmKcIBQhQMIePQEqQtiIvXD1sZoz1CqxbOG7VpAXS2rkT0zEzX/TR3cP8AeQaZdPOKWkT0d1zSJl4FdmmibLNF1L5OISu97VMJUZKiS2SFNkCM+RB8YC+fEGzKTJBQogBQJASa9K03PSM5tM9Uwuokke+gMbvfF2CZKWk5YS+FgWbIPR9P8RhplFO7vqwL0o2+kAc4JtnZ2pD5TEmXrnmnPo3jGh27upm85az6GMjkHCoKSwKSC/MF/q8avabQJ1m7ROSkH/ySR9WgB1jR3RBazmkDrvqBzET0U1MA/LLHkYISJg3gSmZp76iJlnm0flpAS7XaCAAHc5AQgWDBKVqsgk8y2Q5aQhE+rjzhM61lmf37eAEJv+R3QZiATQAkA9GeD1gtAIoWgDbrls80/qSZaicyUBzQ5kVeK7e1/G7glBxmUSyFl1MP7VEOXGj5jpAXq3zAUGKdccwKM9OqZjjxA+7xVb/+KxMvs5AJehWXHlq8d+F1vVMmTyr9wSddH/jzgNIRaXSRqBAG97awNTrSJ06ezxTOJrccKyKBKSo/YQFAvy29rPWrR2HQU/J8YgPHHjzwCnjzwl488B14LXLasKxzMCHiRZFsoGA0i1WMzpTJ+YMR1iPeV+TlrefLUVgN3QQGqdDuTDtw2skCLUiSFByAYC9XisCWslwAFEkCrNtrGF2m0dopSyXKyouAwYl8iXFDk8a5xZeBl2SYpLhWEgM7OQ1eTxjxocnPPV/b+6hxCa+DRfOAr0CparOvYqQ+oOYD7Gv+IoJFGGnvz/MTLvtapa0zE0UhQVybVJ1IIp4wF5uydhKkH5kKKCOh/DGDaHin33bkomyrYg/oWkBEz/65ookq2Ld09BFmsdrxJf3rAOE97OJdIhhQxQqbOdmgJhmCoBjvZFQ9/mIyLAlQ7wL8iU+oMDrTcaiGl2iajbJQHIhQf1gCy7LMSC3PrAZdkmLxFSXSdM6GIk6zW6VVEyVN/wB3aIJ6kFY12GcJnX5eGED+nkof93aYn6BhAVe8eA5MxalMqVU0Q2H/AIkUrtBm47ql2RI7MZHvE5nQwwbXa1EJVISd1BcsefegvOkfpVz2d6dddYCPeFuAKySwT6vQADUktFE4xt+GVgfvTCH6Cv29Ys1ptLKW+gB9DGaX1be1mk6Bx+fx4QEF49HBHYD0djkeeA7EmyfMIjROu2ViUIC/cPooIuEgd2KvcVnYCLZIld2AIcVVss9LVSnE9CGd/NnpGUrAxZuAX29MhnGtXzZwqzT0qzTJmEPl8pzGpZj4xlVpksRmOoPL/HtoBhR3B55N7rrt4R0mhAz957GG2YVFB0+1Y6VElxlXn9Dv9YAtdFvSUrs8+tnnslT/APbLUWNKUB5DlBDhO8Vypi7JOP6krI/3o0UNwzRWiqtc/tryELvFajLQtB/Xs4KkHVcnVHPDUgbONIDT0K5w6JlYqnDPF6LSkftUKKSdDuN0xZkMcm9+zAT5Vojk6ekF/WGZUp+sJm2RRyaAj2m/JaS2FRJ0SCT1I0HOIar5QoUExNSwUhQ+3tokzbtKdog2lBybSAhzJ2I90MnU6nkNoWu3hm0AJiJa1FNMorV+X0JctSQc6HnyHj9HgBF93+T2pBrMUw/2ij+94qxiWV9oGPzft5jb3ziKUtAej0cjsB2OGPRwwHRBvh6zEreA8mSVFgHMaHw3cmFKXFYCwXTJNIskmXSIlhscGJUmkA/xBJPYTT/oWM6/Kr8vGR2gZV3yJzoaU/EbRxAf/bTiRQSpm7fKrzPOMZt81RUHf0HoAwgIqk+NS1adI8pOY1r98vOFy1bMM9IRNnswzPNhygOLVzHUBveUNBZSaFiC9Mxz+n4jhtQGn8+6w2qczUO2uj51gA1rC7PNEyWcLkkN+0v8vTUDbpGkcI8aItCQlbJmAVG/McoploaYgpIAB3ajE6nIh/XVzFcmy1Sl0LEVSoUfmID6LlzdokS7UHyjF7o+JU5ACZgxNTEPuIscn4kyVJqrCfe7QF+tNpBVA+0EZmKqOObOP+5iPIgfeA95/EFBBCXbkQSeVMoArxReqZSSfAff7RmNvtZmKc5aDaHL1vdc9eJRoMhtEImA6hTEHaJ1ulYxjGznpvA94n2Kd3Q5oCx6GAgCOw/bbKUK5HI7iI8B2OoS5AjkSrtlYpggLZw3dSaEisX67bKIrVySGEW+70QBWzy4lgw1IyhwqgJV4z8dmnNT9KZkGY4VU5k084xm0pIW5Y577chGx2iUoFRZsQwkOHLir02akZHedmTKXgmEoKQxd89eu0APmKYbZZcojYwcnPSu+2UKtFslA0751cEv0qeUJTMtM2kqQs60SS760HrAK7NR0whjqKv5vTpCpNgUpsJ+/wB216wscJ3lMoJC0uBmG8yo0huZ8P7xUDiSabrDHlnAL7AJzUX3oMjpR4i2qxS5gUCeYNKGtaBtKjUDRhFcvC75kleCalSVZ1BDjcPmOcR4B+3WFUpRSsMxzY186wwBEhduUpOFRerkkqc5UNW9H5ww0BwxxoWlDmOrTANtHWpHIWhDwCII3XYVTApg9B9REKRIKlBIzJaNJuO4wiS2rHT7wAsXCFpCCHBAB5dIrN/XIqzTMJfCapLZj8iNVstirlWmmUK414eE+zFIHeR3knKrbwGLQf4csjl4CTZJSSlQIILEHMGLdwzK7ogLjdVm5RZbHJgNdqIsNlEBNlphWGOJELeAnkMCkOK6nnmNa1gHbuG7MuaFTJQWTkpTnbIAt5g5DxNpUrYvuejjxhuZIUoOcwaZVY7+I84Buz3RJSwRJQmg/aNA9WHIUiQgJ3c+jeVAX9IekTAoV5g8m0ABJP8AEMlJJIJzrV6O9SRpQ+8gbSkEk6e9sgPuYQUZlhQv45EnpD4QBmDVy5o5P05DxhCEgE1oK657nTw5c4CifEHhFE+X2gRimJGgLtrka6HI+sZau50JLKB1GZ9Xyj6ImgEtTYgjRncv9IzHj7hrs1mfLHdV8zsMh83nTy3gM6m3cBufrCpN1pUSCVBmambkv9II0UPPkfDlCbLLabnmH3y9mAE2+SmXMwpejO5eusMT5dYM3Dc4tVrCFk4VKW5DP3euQ0gnxXwp/TnuF05cwOf4gKY0SLHJKlMNQYbloJLCLvwxwspsahU/SAj8H8NkqxqFdOkaWixDsiCAA28RLhuwAU3IrB61pAQRXJqfWAD3eHBU20FZ0hwyhnEW6EDsgWDEvBNLAVGWUBkfxKuDBNTNQKKYKbQ6U95QvhyUwHSCnxKnqKUhKVFjiUBkwyJEReGTjQlTM+kBbLvRB+yiBNhRBqzIgJCIVHkQ4ICVMSrMPnXJlNXM6NzhyjOxByrUuD9amuo6Q7JSSHYE7gsPNnGnX6REywVEFtWrmC4LE1b8wHknAs1cKSH1anOg19XiWUcn1bR+Z1GrfiIk+UkliM1B2IbPru3i3SFWe14i2RFMKuXTPaAXMyc8jXPZy1dqQhSGNXBav2JbmaCFzPU7v5tpTKE1egZnJdyan5mPjTllAQZ8plggmgrk4yqVN834hE+7ULQUrSFAhnIeh68onlLnVtHzfc8+XOGpqQpmJpnyq5bm+0BjHFFwCzTsKXwK7ycywfIqavXnAqQjvdQWFXYttpGwXndKbRJUFsSHwuCDzZug8hGW2+wmTMKVP3XbmNFDbXPnAROEThtUgg5rX5EKDdSwMaZfNmBWAoOMJzbIVZoyy4iU2mSRpNL8gSfsTnGu37KBQCAXwmr+tICvXB8PpaWmKFVDF0erV5xaxdYQkADp70iXdtnAQkE5AV57/Tyhy1Sw1avUP0ygBV2ywc88ZDAvzz8oevJbS1k5AHXWrdIbudAAWwcFZ155NCr5V+mRkkhiPRoDl1SwJSP9oMS50wCgaESwEoAbQAkfzpHmLPSArhsYXNUVAMzA1yNdYiyLlEksj5CfLlBlMplk5uMvyI7Pld3m8A5YpcFZcQLAARBFMA8kQsJhCIdgJNmmpQBLUTiFeZFfAaekIWolLgFIBoCGOWfTbnrDU2xpC8bB3qU6tuMi2bNnEi0MpL1IqwBOEaAHUlyfbQHUAqAyBINQQKF8qs7Vy/mPMmFKnBAA1LOWG1NdYVY7Qd8gzaabOwhQUCOdTvWoyNSWp5wD6CCKfMqrnXn4aCGUvRnYk+X93T6wzImuGINCdDpuM94lHIncFyR4VpUaAQDKZlSNmzO+u7lh5wqeh8vPfkOXP/EITLYnR+nmTuQfAQsJAJLeeraDk71gPSkZE1FGGlHq2WrCK/xdw0LRKJSkdonIsxpVnGVd6V5xZEzfJnf2Ms4bnuAw9X1+po8BgN0yjKtaHcKE3CzBwXbWkanxB3bPiw0BceMDuJuDsdol2mWUpCSFLpUkVCgA7k5NpBPibu2cipDdO77eAMWQgoSaFw7bx23JARlvDd3JOBPSjmO3ih5Zyp7ZtKQAzhr/AOLFliUVNDtudSpeIUxZdA/1aO3Ef0hh+VqO25iLPn9paEhP7Uk8moPzASyrEaZQ7MLBhXWsds9nbWO2lASM/e8ANQ6phJGWUKtAcsIelWfUx0pYV1FICFJVhV3YMSJwUHEQlSyPEQ0hZSXTn6QBC33vKs6Mc1QSn3SKXbPjRKSshElakjVwH8DAL4nTLRNKS36CR+3RW5jPkmA+qQijgKc0DbV6MaeEIsKgqUAQ5SSAS27Cpz0do5LSzM4oNS9Qdc4j3ap1FNGd2YZ5QDvYgTMgARkzuW2BqxatdesSZ1pASyRUkkAAOdT3Ro9XPjrEC0rPaI0/UCaUoxpSJ8hLt4DzFYAaZpSoNSjkuGD+pMEu2pybXLy1ygdbflHVI8MKfyYkM8oePoIBSkeOtajTwJz6Q+ZQ19GfRk9IYKXz0H3EOSQ+LLNPrAOzEUJcgVq4q2Vf7acs4aUqrAfl9up+kOqQCEvXvH/xBIhExVRzBPm35MAPtE/CFKIbV30PTSkVriG2y1SVBS2UA7AEOl6BucWS9VM4FAyjkNApvoIzziOcVoWVFziQNMmgL5cIJlIyAwirdM+dI5fNqCZa1NiwpxabGHbmQBJQ2gT6iB3HCsNmmlNCyQ42KgD5iAiXHaWsqOYJ8Yc4bsylFU1bd8kIGyQ7UgbjKLKMNGQluTjTaLFd4/TR/s+wgJZGVc4jggu+mUeNfM/R49vy/iA4nV6+/WG3GeUctQbKPJD4ngErmeR6wxPUS1M4kL35/cR1CBWAHW2zpKWUAQQzERnF8cGrRNV2PyHvAbPmI0pRcq5QiagP5QH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76" name="Picture 4" descr="http://www.culture.pl/image/image_gallery?uuid=02374254-33aa-4d32-97b3-ba58036e091e&amp;groupId=10162&amp;t=13164572320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988840"/>
            <a:ext cx="3061467" cy="4342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3501008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Firstly he was directing documentaries, for example, in 1955 „Sunday </a:t>
            </a:r>
            <a:r>
              <a:rPr lang="pl-PL" sz="3200" b="1" dirty="0" smtClean="0">
                <a:solidFill>
                  <a:srgbClr val="00B050"/>
                </a:solidFill>
              </a:rPr>
              <a:t>M</a:t>
            </a:r>
            <a:r>
              <a:rPr lang="en-US" sz="3200" b="1" dirty="0" err="1" smtClean="0">
                <a:solidFill>
                  <a:srgbClr val="00B050"/>
                </a:solidFill>
              </a:rPr>
              <a:t>orning</a:t>
            </a:r>
            <a:r>
              <a:rPr lang="en-US" sz="3200" b="1" dirty="0" smtClean="0">
                <a:solidFill>
                  <a:srgbClr val="00B050"/>
                </a:solidFill>
              </a:rPr>
              <a:t>”. This film shows from the perspective of a bus window typical day of typical Warsawer. Day to day life of Warsaw citizens was depicted in very funny way.</a:t>
            </a:r>
          </a:p>
        </p:txBody>
      </p:sp>
      <p:pic>
        <p:nvPicPr>
          <p:cNvPr id="3" name="Picture 22" descr="https://encrypted-tbn3.gstatic.com/images?q=tbn:ANd9GcT1q1QN67twJ6Ac7yx8FZHwOHsGzWEhSuWGKmnrruwtGSJbP4Qq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2880320" cy="2083869"/>
          </a:xfrm>
          <a:prstGeom prst="rect">
            <a:avLst/>
          </a:prstGeom>
          <a:noFill/>
        </p:spPr>
      </p:pic>
      <p:pic>
        <p:nvPicPr>
          <p:cNvPr id="4" name="Picture 26" descr="https://encrypted-tbn0.gstatic.com/images?q=tbn:ANd9GcQUf5Jf6CJeourE5Oza6dy9Wm0VWtN-n8_DuG3QSsfn-4OFDxI7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76672"/>
            <a:ext cx="1800200" cy="1485166"/>
          </a:xfrm>
          <a:prstGeom prst="rect">
            <a:avLst/>
          </a:prstGeom>
          <a:noFill/>
        </p:spPr>
      </p:pic>
      <p:pic>
        <p:nvPicPr>
          <p:cNvPr id="18434" name="Picture 2" descr="https://encrypted-tbn2.gstatic.com/images?q=tbn:ANd9GcRhmsHjrWQqVq_X9Yrh1QFciBHU6pC1FqnBZAA9TC7QJoplRK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764704"/>
            <a:ext cx="1781175" cy="2562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16632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Then he started directing feature films. In 1956 he debuted with a</a:t>
            </a:r>
            <a:r>
              <a:rPr lang="pl-PL" sz="2800" b="1" dirty="0" smtClean="0">
                <a:solidFill>
                  <a:schemeClr val="accent6">
                    <a:lumMod val="50000"/>
                  </a:schemeClr>
                </a:solidFill>
              </a:rPr>
              <a:t> drama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titled „ A </a:t>
            </a:r>
            <a:r>
              <a:rPr lang="pl-PL" sz="2800" b="1" dirty="0" smtClean="0">
                <a:solidFill>
                  <a:schemeClr val="accent6">
                    <a:lumMod val="50000"/>
                  </a:schemeClr>
                </a:solidFill>
              </a:rPr>
              <a:t>ma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n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on rails”. His next brilliant production was war film „Eroica”. The film consists of two parts: the first tells the story of the baby, who accidentally becomes a hero of the Warsaw Uprising. The second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pl-PL" sz="2800" b="1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l-PL" sz="2800" b="1" dirty="0" err="1" smtClean="0">
                <a:solidFill>
                  <a:schemeClr val="accent6">
                    <a:lumMod val="50000"/>
                  </a:schemeClr>
                </a:solidFill>
              </a:rPr>
              <a:t>ll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s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about the Lieutenant Zawistowski legendary escape from a German camp.</a:t>
            </a:r>
          </a:p>
        </p:txBody>
      </p:sp>
      <p:pic>
        <p:nvPicPr>
          <p:cNvPr id="3" name="Picture 12" descr="https://encrypted-tbn2.gstatic.com/images?q=tbn:ANd9GcQy35Kbuit1FxX2MhwKgMdjd8Codrl_qt01cOfD0cxKRKrKSgt-O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284984"/>
            <a:ext cx="2286000" cy="3219451"/>
          </a:xfrm>
          <a:prstGeom prst="rect">
            <a:avLst/>
          </a:prstGeom>
          <a:noFill/>
        </p:spPr>
      </p:pic>
      <p:grpSp>
        <p:nvGrpSpPr>
          <p:cNvPr id="8" name="Grupa 7"/>
          <p:cNvGrpSpPr/>
          <p:nvPr/>
        </p:nvGrpSpPr>
        <p:grpSpPr>
          <a:xfrm>
            <a:off x="611560" y="3789040"/>
            <a:ext cx="3988370" cy="2779121"/>
            <a:chOff x="611560" y="3356992"/>
            <a:chExt cx="3988370" cy="2779121"/>
          </a:xfrm>
        </p:grpSpPr>
        <p:pic>
          <p:nvPicPr>
            <p:cNvPr id="17410" name="Picture 2" descr="https://encrypted-tbn3.gstatic.com/images?q=tbn:ANd9GcTxMpWrTSV1lQFeyy7O6t3mDDuv5N97LdQRQhxxhJQgeeeMoT-L8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1560" y="3356992"/>
              <a:ext cx="3961724" cy="2779121"/>
            </a:xfrm>
            <a:prstGeom prst="rect">
              <a:avLst/>
            </a:prstGeom>
            <a:noFill/>
          </p:spPr>
        </p:pic>
        <p:sp>
          <p:nvSpPr>
            <p:cNvPr id="6" name="pole tekstowe 5"/>
            <p:cNvSpPr txBox="1"/>
            <p:nvPr/>
          </p:nvSpPr>
          <p:spPr>
            <a:xfrm>
              <a:off x="2843808" y="3356992"/>
              <a:ext cx="1756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b="1" dirty="0" smtClean="0">
                  <a:solidFill>
                    <a:schemeClr val="accent6">
                      <a:lumMod val="50000"/>
                    </a:schemeClr>
                  </a:solidFill>
                </a:rPr>
                <a:t>„A men on rails”</a:t>
              </a:r>
              <a:endParaRPr lang="pl-PL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SEhQSEhQWFBUVFRUWFRUWFRQVFRIUFRQWFhQUFRQYHCggGBolHBQUITEhJSkrLi4uFx8zODMsNygtLisBCgoKBQUFDgUFDisZExkrKysrKysrKysrKysrKysrKysrKysrKysrKysrKysrKysrKysrKysrKysrKysrKysrK//AABEIAMgAjQMBIgACEQEDEQH/xAAcAAABBQEBAQAAAAAAAAAAAAADAgQFBgcAAQj/xAA5EAACAQIEBQIEBAUDBQEAAAABAgADEQQFITEGEkFRYSJxEzKBkQdCscEUUqHR8CNi4RZygsLxFf/EABQBAQAAAAAAAAAAAAAAAAAAAAD/xAAUEQEAAAAAAAAAAAAAAAAAAAAA/9oADAMBAAIRAxEAPwDb54TPLxBMD1jBM08qVAJSOM+J/h3pUyQxHzDX6QLLmGbLTGp1te3WVd+LiHGgtqNT9jKBXzGp8zFiddzeRNfGMxuSYGn1eMSp0UMO17W9oLF8dHUKltNCTreZ1h6VZvlVj5AM8r06tM3cEHzAu1Hi6uD3A8frLHlvGtNrCopUnS+4mV0scfzH/PMUuMsYG70sQGsQQb6w6tMRy/iN6bgqx0sN+k07I+IkrBe/WBZFaLDRujwimA4DQl4AGEBgEnXibzoCYhjPTBOYFW46zX4NBhcgtoLdzMo/iQPU1ze+5ls/FHEMKqJpblvfzeUkvzWUDxcwD0aT4lwlNSSdP+Zf8g4Kp0gGq/6lTe35VPaF4Gy4UqXMQLsd/Es4MBFPDqBYAAeI2x+TUqwsy/WP0EIyaXECgY/gDUlG9tJU8dwxWp3PLceJtBg6qC1rQMEamVNiCDJfKMwK6Xta1vM03G5TSe5Ki562mbcTZMcPUuvyMdPB7QL5w5xESQj3JPW8ulKpeYllOYsliLXmocMZkatO5FrD7+YFkRoQNG6mLVoDgGLEApixAQxg2M5jBVWgY/8AibmS1cVypqKS8p/7ibn9pWcu1cC1+w7wnEthiKoVuYc51O511kfhw3N6bg9+3m8DZMDiUo01DsqCw+YgaySo41G+V1I8MDMSegzXLPcgX1JJPteOKGZcpuiADTQDb6wNvQeYqo57zLsFxtVp22YDdWvt7y5ZRxTRxA0PK/VDv9O4gTiOSekTUqg6wKPoel9ojk5VGv1O+sDyvXkJn+FFeiV6nb3GxjitUPfeIappvtAzPDKVYg7gkHxLlwHmBFbk1II76X7yqZsLV6hGg5ryb4FqD+IHMeh1vaBr1LaEvG9NoUNAMphVgFMJzQAM0BiHspPYE/YQhMFVGh9oGE45jVaoxQAlibj3uRLRwXlw+EWYXL30I2XaOOLcjI5GpqeQXLEdNYrhur6bdhp99IEBxFkxoNddrEjTYdpVfiHoZseY4VayFGNiBcW32mYYvLGpu3pJGttP1gRT1Cd49yU1DUC0l536C08wuVVahsiEm/YgfUnQTRuDckGGBY61CPU3Qf7V8QKxmnEmNot8OpZLDa2hgm41rOip6VINy4B5j4OtrR5+JJBKG+ouPodpR0EC2niSvb5w/giLXislSGQrtqNQPeVUP2hXYhRc6Mb27mA7xWJ5iT3N5a/w4wXNUaoflUWFx1PWUdGmw8F4E0sMgYAMRzH/AMjcXgWim0MpjWm0KrQHKGEgEhQYGe0eOKiECqocaajQj9jLZgs3pVqfxFawF+a51W3eY+9dWGmo7dY1TFspK8xCn5v9y+YGl4LOAWbl5jTZmsziy268t5Bq3K7ES+4mnSfB7A0/hXA8ctxbtKCEu30H6QHWFza2++0Djc9dz8OivMxFr6aeYnD4VSt20uf6ReHNOmeWmB731PuYAsMqUmb+Ibme1xc2H0EsOX4hAgsfpKdxbl5dRVAN1HvpKzRzWqg0J0gWPi5PjPygex89B9ZUqmDdfTy7HWS+W4qpVJUtqfVfyNpO0atOqlqgAcaE9biBT8JlxZtdF6t/YTzMh6gg/KJOY30ki+0j8JgzWqKoGrta/jrAd8HZK1WshYehTzG/W3QfW012l2kfgsOKaqqiwUACPUaA8WFWN0hVaA5QwgMbo8JzQPn+vUsbjY7jt5gWrX16j+onE3HtGmx/zaBrnC2YfFyyrTGrUldQPBHMv7yDyvFB797faNvw0zIU6xpsQBVHLrtcbf0JgM0onB4ypTPyk8y+zbQJpBdAOl94DNuHA6h6bFWA1A2f6d4XL8QCoI1jyviCv+dIEJRyh1DFMQRypcqw+ZjqV9rStY3CMhHMm45tNdO8ub5vT/Mp03Nv3kXj6dF7sCbkd/6QK/l+JVWBG+1veP8AMqbLdwbXtceY6wWEp0wSAGJ/MRtBY6sulMa9Sf2gRlMs5A1N9NNzLtwxkpp/6tQWa3pX+Udz5jDg3BXZq3Qelf8A2Mt4b94B0hlaASGQwHSQimARoRTAcKYsNAAwoMD595rGCxK2NxFvtEg3W3UQJbg2nzYuio19YP2BvLl+J2E5lp1gNUujex1EzzKa7JWR0NmDKR7gzbsXkxr0ilX0lxraxt2gZPkuZmmbH5T1lwXGU3tzdt7yqcV5AcJUshLL5H7yJoY9gND9D0gXuthkPyn76yDxeBIN7adwNL+ZGYfOXXeF/wD2argqoNjuO/aAuriOUWMFleCfE1LLoL+pv5R/eHwOUl25qp6j0jrr1Mu+GpKihUAC9ANP/sBeDw4poqLsosP7x5TaNlbpFqYDpWhEMaq0KlQgwHiNF3jRG8wytAcq0JzRsphlMDAyYMGxhsQNm7wLi4gcrWb2N5v2WYz4lKm/8yL97T5+dtjNm4HriphKdjqgKkdiP+IAuKMsNanqbstzrpoZmeZ5X8P1TZsywvxFtex6H9j4lJzDCMrEMBp9jApGDwpYi+36ywUUCr20h/4b+XQ9u8Z0lct6ht0gSWXrt5I/WWANIjAJ6h9ZKwCgwqmNwYVTAMGig0Bzz1XgO0MPTjOmY5ptAdLDLG6GGEDCKbXBWDXsZ42msVV1s3394AGW1x9pc/w8zI06ji+jAad7GVCrqPaO8jxfw6qnpex9jA2tcWHFxv1kbmlO+49v3Ei6OI05gdZI0sQKqEH5unvAg69HtInM6pVC4Fyu+vSSNeoQSG0sYF6d9xcEWIgOcg1oq53bUn66CSV5H4fEoiimNlG3iNMfnAXRYE6p7QlMX6299tNZWKHEHQiOcRnigaa3gTZqjqZ6jym47Ni9rRxh82YWvAu1OEpVNbSvZZnFyefaPFzimpOsCSxuPWkAWjH/AKnHQSBzHMTWYjoNoCnQECn1BBo1tD1hWgaogevsRAq9hf2hVNxG42gXTh/NwyhGIBGik9fHvJxcTymw7zMsO395b8nzgMAtXQ9H7+8CdxKGoS1um8bdCB9+/iPC55Rym47jrE06JMCJx2FLDmXcDXyJBVQR3l3SjadWw6WuV0PaBQuYxRbzLbisDSIOkiquWhdgTAiqamHQERwMIx2Uwy4V7WCwELfljnDYQlgDsYTBYF/zCSC4ZjsNoEfisNyOLQ1O8ffwbE3IvHVPDabQM2YQbLCRBgNw9jBE2JEcVVvGrbeYHoe1iJLYKoGHY/5tIYyTyY7iBYcBXZdAbDt3kkmMIPqtIvCoLjSHZLGBZcLjU05ltpvJCpiKJW3MJXcOhIA7/wCaQppWuDoRuIHr2BIFiOhEUrxCJ9o4rEMxIHKOg7WFoHit4vCo3iJRNI4piAoVPEItSconqiAZGhkMFTvDLAxy8QwiiJ5AHAVk1jlhB1drQGlpIZRo0YlZJYKhy697QLFhxHFcai3iAwOokitK7L4H6GAZBYC3YQixfLadeB4BFie2npMBQhU8wVMwyGAYGEBgEbXaGUeIB6cc041QRwpgY81I9j9jOFE9j9jOnQOaiex+xnlPBFr6HbTQzp0BOEy56jBQNetxsBvJJMIR0P2Os9nQJHBUja1j9pNYWkSNQftOnQCfCI6H7RRpEz2dAUlI9oT4c6dA9FPxCqnidOgFFI9IVUInToBUEKBOnQP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28" name="AutoShape 4" descr="data:image/jpeg;base64,/9j/4AAQSkZJRgABAQAAAQABAAD/2wCEAAkGBxQSEhQSEhQWFBUVFRUWFRUWFRQVFRIUFRQWFhQUFRQYHCggGBolHBQUITEhJSkrLi4uFx8zODMsNygtLisBCgoKBQUFDgUFDisZExkrKysrKysrKysrKysrKysrKysrKysrKysrKysrKysrKysrKysrKysrKysrKysrKysrK//AABEIAMgAjQMBIgACEQEDEQH/xAAcAAABBQEBAQAAAAAAAAAAAAADAgQFBgcAAQj/xAA5EAACAQIEBQIEBAUDBQEAAAABAgADEQQFITEGEkFRYSJxEzKBkQdCscEUUqHR8CNi4RZygsLxFf/EABQBAQAAAAAAAAAAAAAAAAAAAAD/xAAUEQEAAAAAAAAAAAAAAAAAAAAA/9oADAMBAAIRAxEAPwDb54TPLxBMD1jBM08qVAJSOM+J/h3pUyQxHzDX6QLLmGbLTGp1te3WVd+LiHGgtqNT9jKBXzGp8zFiddzeRNfGMxuSYGn1eMSp0UMO17W9oLF8dHUKltNCTreZ1h6VZvlVj5AM8r06tM3cEHzAu1Hi6uD3A8frLHlvGtNrCopUnS+4mV0scfzH/PMUuMsYG70sQGsQQb6w6tMRy/iN6bgqx0sN+k07I+IkrBe/WBZFaLDRujwimA4DQl4AGEBgEnXibzoCYhjPTBOYFW46zX4NBhcgtoLdzMo/iQPU1ze+5ls/FHEMKqJpblvfzeUkvzWUDxcwD0aT4lwlNSSdP+Zf8g4Kp0gGq/6lTe35VPaF4Gy4UqXMQLsd/Es4MBFPDqBYAAeI2x+TUqwsy/WP0EIyaXECgY/gDUlG9tJU8dwxWp3PLceJtBg6qC1rQMEamVNiCDJfKMwK6Xta1vM03G5TSe5Ki562mbcTZMcPUuvyMdPB7QL5w5xESQj3JPW8ulKpeYllOYsliLXmocMZkatO5FrD7+YFkRoQNG6mLVoDgGLEApixAQxg2M5jBVWgY/8AibmS1cVypqKS8p/7ibn9pWcu1cC1+w7wnEthiKoVuYc51O511kfhw3N6bg9+3m8DZMDiUo01DsqCw+YgaySo41G+V1I8MDMSegzXLPcgX1JJPteOKGZcpuiADTQDb6wNvQeYqo57zLsFxtVp22YDdWvt7y5ZRxTRxA0PK/VDv9O4gTiOSekTUqg6wKPoel9ojk5VGv1O+sDyvXkJn+FFeiV6nb3GxjitUPfeIappvtAzPDKVYg7gkHxLlwHmBFbk1II76X7yqZsLV6hGg5ryb4FqD+IHMeh1vaBr1LaEvG9NoUNAMphVgFMJzQAM0BiHspPYE/YQhMFVGh9oGE45jVaoxQAlibj3uRLRwXlw+EWYXL30I2XaOOLcjI5GpqeQXLEdNYrhur6bdhp99IEBxFkxoNddrEjTYdpVfiHoZseY4VayFGNiBcW32mYYvLGpu3pJGttP1gRT1Cd49yU1DUC0l536C08wuVVahsiEm/YgfUnQTRuDckGGBY61CPU3Qf7V8QKxmnEmNot8OpZLDa2hgm41rOip6VINy4B5j4OtrR5+JJBKG+ouPodpR0EC2niSvb5w/giLXislSGQrtqNQPeVUP2hXYhRc6Mb27mA7xWJ5iT3N5a/w4wXNUaoflUWFx1PWUdGmw8F4E0sMgYAMRzH/AMjcXgWim0MpjWm0KrQHKGEgEhQYGe0eOKiECqocaajQj9jLZgs3pVqfxFawF+a51W3eY+9dWGmo7dY1TFspK8xCn5v9y+YGl4LOAWbl5jTZmsziy268t5Bq3K7ES+4mnSfB7A0/hXA8ctxbtKCEu30H6QHWFza2++0Djc9dz8OivMxFr6aeYnD4VSt20uf6ReHNOmeWmB731PuYAsMqUmb+Ibme1xc2H0EsOX4hAgsfpKdxbl5dRVAN1HvpKzRzWqg0J0gWPi5PjPygex89B9ZUqmDdfTy7HWS+W4qpVJUtqfVfyNpO0atOqlqgAcaE9biBT8JlxZtdF6t/YTzMh6gg/KJOY30ki+0j8JgzWqKoGrta/jrAd8HZK1WshYehTzG/W3QfW012l2kfgsOKaqqiwUACPUaA8WFWN0hVaA5QwgMbo8JzQPn+vUsbjY7jt5gWrX16j+onE3HtGmx/zaBrnC2YfFyyrTGrUldQPBHMv7yDyvFB797faNvw0zIU6xpsQBVHLrtcbf0JgM0onB4ypTPyk8y+zbQJpBdAOl94DNuHA6h6bFWA1A2f6d4XL8QCoI1jyviCv+dIEJRyh1DFMQRypcqw+ZjqV9rStY3CMhHMm45tNdO8ub5vT/Mp03Nv3kXj6dF7sCbkd/6QK/l+JVWBG+1veP8AMqbLdwbXtceY6wWEp0wSAGJ/MRtBY6sulMa9Sf2gRlMs5A1N9NNzLtwxkpp/6tQWa3pX+Udz5jDg3BXZq3Qelf8A2Mt4b94B0hlaASGQwHSQimARoRTAcKYsNAAwoMD595rGCxK2NxFvtEg3W3UQJbg2nzYuio19YP2BvLl+J2E5lp1gNUujex1EzzKa7JWR0NmDKR7gzbsXkxr0ilX0lxraxt2gZPkuZmmbH5T1lwXGU3tzdt7yqcV5AcJUshLL5H7yJoY9gND9D0gXuthkPyn76yDxeBIN7adwNL+ZGYfOXXeF/wD2argqoNjuO/aAuriOUWMFleCfE1LLoL+pv5R/eHwOUl25qp6j0jrr1Mu+GpKihUAC9ANP/sBeDw4poqLsosP7x5TaNlbpFqYDpWhEMaq0KlQgwHiNF3jRG8wytAcq0JzRsphlMDAyYMGxhsQNm7wLi4gcrWb2N5v2WYz4lKm/8yL97T5+dtjNm4HriphKdjqgKkdiP+IAuKMsNanqbstzrpoZmeZ5X8P1TZsywvxFtex6H9j4lJzDCMrEMBp9jApGDwpYi+36ywUUCr20h/4b+XQ9u8Z0lct6ht0gSWXrt5I/WWANIjAJ6h9ZKwCgwqmNwYVTAMGig0Bzz1XgO0MPTjOmY5ptAdLDLG6GGEDCKbXBWDXsZ42msVV1s3394AGW1x9pc/w8zI06ji+jAad7GVCrqPaO8jxfw6qnpex9jA2tcWHFxv1kbmlO+49v3Ei6OI05gdZI0sQKqEH5unvAg69HtInM6pVC4Fyu+vSSNeoQSG0sYF6d9xcEWIgOcg1oq53bUn66CSV5H4fEoiimNlG3iNMfnAXRYE6p7QlMX6299tNZWKHEHQiOcRnigaa3gTZqjqZ6jym47Ni9rRxh82YWvAu1OEpVNbSvZZnFyefaPFzimpOsCSxuPWkAWjH/AKnHQSBzHMTWYjoNoCnQECn1BBo1tD1hWgaogevsRAq9hf2hVNxG42gXTh/NwyhGIBGik9fHvJxcTymw7zMsO395b8nzgMAtXQ9H7+8CdxKGoS1um8bdCB9+/iPC55Rym47jrE06JMCJx2FLDmXcDXyJBVQR3l3SjadWw6WuV0PaBQuYxRbzLbisDSIOkiquWhdgTAiqamHQERwMIx2Uwy4V7WCwELfljnDYQlgDsYTBYF/zCSC4ZjsNoEfisNyOLQ1O8ffwbE3IvHVPDabQM2YQbLCRBgNw9jBE2JEcVVvGrbeYHoe1iJLYKoGHY/5tIYyTyY7iBYcBXZdAbDt3kkmMIPqtIvCoLjSHZLGBZcLjU05ltpvJCpiKJW3MJXcOhIA7/wCaQppWuDoRuIHr2BIFiOhEUrxCJ9o4rEMxIHKOg7WFoHit4vCo3iJRNI4piAoVPEItSconqiAZGhkMFTvDLAxy8QwiiJ5AHAVk1jlhB1drQGlpIZRo0YlZJYKhy697QLFhxHFcai3iAwOokitK7L4H6GAZBYC3YQixfLadeB4BFie2npMBQhU8wVMwyGAYGEBgEbXaGUeIB6cc041QRwpgY81I9j9jOFE9j9jOnQOaiex+xnlPBFr6HbTQzp0BOEy56jBQNetxsBvJJMIR0P2Os9nQJHBUja1j9pNYWkSNQftOnQCfCI6H7RRpEz2dAUlI9oT4c6dA9FPxCqnidOgFFI9IVUInToBUEKBOnQP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30" name="AutoShape 6" descr="data:image/jpeg;base64,/9j/4AAQSkZJRgABAQAAAQABAAD/2wCEAAkGBxQSEhQSEhQWFBUVFRUWFRUWFRQVFRIUFRQWFhQUFRQYHCggGBolHBQUITEhJSkrLi4uFx8zODMsNygtLisBCgoKBQUFDgUFDisZExkrKysrKysrKysrKysrKysrKysrKysrKysrKysrKysrKysrKysrKysrKysrKysrKysrK//AABEIAMgAjQMBIgACEQEDEQH/xAAcAAABBQEBAQAAAAAAAAAAAAADAgQFBgcAAQj/xAA5EAACAQIEBQIEBAUDBQEAAAABAgADEQQFITEGEkFRYSJxEzKBkQdCscEUUqHR8CNi4RZygsLxFf/EABQBAQAAAAAAAAAAAAAAAAAAAAD/xAAUEQEAAAAAAAAAAAAAAAAAAAAA/9oADAMBAAIRAxEAPwDb54TPLxBMD1jBM08qVAJSOM+J/h3pUyQxHzDX6QLLmGbLTGp1te3WVd+LiHGgtqNT9jKBXzGp8zFiddzeRNfGMxuSYGn1eMSp0UMO17W9oLF8dHUKltNCTreZ1h6VZvlVj5AM8r06tM3cEHzAu1Hi6uD3A8frLHlvGtNrCopUnS+4mV0scfzH/PMUuMsYG70sQGsQQb6w6tMRy/iN6bgqx0sN+k07I+IkrBe/WBZFaLDRujwimA4DQl4AGEBgEnXibzoCYhjPTBOYFW46zX4NBhcgtoLdzMo/iQPU1ze+5ls/FHEMKqJpblvfzeUkvzWUDxcwD0aT4lwlNSSdP+Zf8g4Kp0gGq/6lTe35VPaF4Gy4UqXMQLsd/Es4MBFPDqBYAAeI2x+TUqwsy/WP0EIyaXECgY/gDUlG9tJU8dwxWp3PLceJtBg6qC1rQMEamVNiCDJfKMwK6Xta1vM03G5TSe5Ki562mbcTZMcPUuvyMdPB7QL5w5xESQj3JPW8ulKpeYllOYsliLXmocMZkatO5FrD7+YFkRoQNG6mLVoDgGLEApixAQxg2M5jBVWgY/8AibmS1cVypqKS8p/7ibn9pWcu1cC1+w7wnEthiKoVuYc51O511kfhw3N6bg9+3m8DZMDiUo01DsqCw+YgaySo41G+V1I8MDMSegzXLPcgX1JJPteOKGZcpuiADTQDb6wNvQeYqo57zLsFxtVp22YDdWvt7y5ZRxTRxA0PK/VDv9O4gTiOSekTUqg6wKPoel9ojk5VGv1O+sDyvXkJn+FFeiV6nb3GxjitUPfeIappvtAzPDKVYg7gkHxLlwHmBFbk1II76X7yqZsLV6hGg5ryb4FqD+IHMeh1vaBr1LaEvG9NoUNAMphVgFMJzQAM0BiHspPYE/YQhMFVGh9oGE45jVaoxQAlibj3uRLRwXlw+EWYXL30I2XaOOLcjI5GpqeQXLEdNYrhur6bdhp99IEBxFkxoNddrEjTYdpVfiHoZseY4VayFGNiBcW32mYYvLGpu3pJGttP1gRT1Cd49yU1DUC0l536C08wuVVahsiEm/YgfUnQTRuDckGGBY61CPU3Qf7V8QKxmnEmNot8OpZLDa2hgm41rOip6VINy4B5j4OtrR5+JJBKG+ouPodpR0EC2niSvb5w/giLXislSGQrtqNQPeVUP2hXYhRc6Mb27mA7xWJ5iT3N5a/w4wXNUaoflUWFx1PWUdGmw8F4E0sMgYAMRzH/AMjcXgWim0MpjWm0KrQHKGEgEhQYGe0eOKiECqocaajQj9jLZgs3pVqfxFawF+a51W3eY+9dWGmo7dY1TFspK8xCn5v9y+YGl4LOAWbl5jTZmsziy268t5Bq3K7ES+4mnSfB7A0/hXA8ctxbtKCEu30H6QHWFza2++0Djc9dz8OivMxFr6aeYnD4VSt20uf6ReHNOmeWmB731PuYAsMqUmb+Ibme1xc2H0EsOX4hAgsfpKdxbl5dRVAN1HvpKzRzWqg0J0gWPi5PjPygex89B9ZUqmDdfTy7HWS+W4qpVJUtqfVfyNpO0atOqlqgAcaE9biBT8JlxZtdF6t/YTzMh6gg/KJOY30ki+0j8JgzWqKoGrta/jrAd8HZK1WshYehTzG/W3QfW012l2kfgsOKaqqiwUACPUaA8WFWN0hVaA5QwgMbo8JzQPn+vUsbjY7jt5gWrX16j+onE3HtGmx/zaBrnC2YfFyyrTGrUldQPBHMv7yDyvFB797faNvw0zIU6xpsQBVHLrtcbf0JgM0onB4ypTPyk8y+zbQJpBdAOl94DNuHA6h6bFWA1A2f6d4XL8QCoI1jyviCv+dIEJRyh1DFMQRypcqw+ZjqV9rStY3CMhHMm45tNdO8ub5vT/Mp03Nv3kXj6dF7sCbkd/6QK/l+JVWBG+1veP8AMqbLdwbXtceY6wWEp0wSAGJ/MRtBY6sulMa9Sf2gRlMs5A1N9NNzLtwxkpp/6tQWa3pX+Udz5jDg3BXZq3Qelf8A2Mt4b94B0hlaASGQwHSQimARoRTAcKYsNAAwoMD595rGCxK2NxFvtEg3W3UQJbg2nzYuio19YP2BvLl+J2E5lp1gNUujex1EzzKa7JWR0NmDKR7gzbsXkxr0ilX0lxraxt2gZPkuZmmbH5T1lwXGU3tzdt7yqcV5AcJUshLL5H7yJoY9gND9D0gXuthkPyn76yDxeBIN7adwNL+ZGYfOXXeF/wD2argqoNjuO/aAuriOUWMFleCfE1LLoL+pv5R/eHwOUl25qp6j0jrr1Mu+GpKihUAC9ANP/sBeDw4poqLsosP7x5TaNlbpFqYDpWhEMaq0KlQgwHiNF3jRG8wytAcq0JzRsphlMDAyYMGxhsQNm7wLi4gcrWb2N5v2WYz4lKm/8yL97T5+dtjNm4HriphKdjqgKkdiP+IAuKMsNanqbstzrpoZmeZ5X8P1TZsywvxFtex6H9j4lJzDCMrEMBp9jApGDwpYi+36ywUUCr20h/4b+XQ9u8Z0lct6ht0gSWXrt5I/WWANIjAJ6h9ZKwCgwqmNwYVTAMGig0Bzz1XgO0MPTjOmY5ptAdLDLG6GGEDCKbXBWDXsZ42msVV1s3394AGW1x9pc/w8zI06ji+jAad7GVCrqPaO8jxfw6qnpex9jA2tcWHFxv1kbmlO+49v3Ei6OI05gdZI0sQKqEH5unvAg69HtInM6pVC4Fyu+vSSNeoQSG0sYF6d9xcEWIgOcg1oq53bUn66CSV5H4fEoiimNlG3iNMfnAXRYE6p7QlMX6299tNZWKHEHQiOcRnigaa3gTZqjqZ6jym47Ni9rRxh82YWvAu1OEpVNbSvZZnFyefaPFzimpOsCSxuPWkAWjH/AKnHQSBzHMTWYjoNoCnQECn1BBo1tD1hWgaogevsRAq9hf2hVNxG42gXTh/NwyhGIBGik9fHvJxcTymw7zMsO395b8nzgMAtXQ9H7+8CdxKGoS1um8bdCB9+/iPC55Rym47jrE06JMCJx2FLDmXcDXyJBVQR3l3SjadWw6WuV0PaBQuYxRbzLbisDSIOkiquWhdgTAiqamHQERwMIx2Uwy4V7WCwELfljnDYQlgDsYTBYF/zCSC4ZjsNoEfisNyOLQ1O8ffwbE3IvHVPDabQM2YQbLCRBgNw9jBE2JEcVVvGrbeYHoe1iJLYKoGHY/5tIYyTyY7iBYcBXZdAbDt3kkmMIPqtIvCoLjSHZLGBZcLjU05ltpvJCpiKJW3MJXcOhIA7/wCaQppWuDoRuIHr2BIFiOhEUrxCJ9o4rEMxIHKOg7WFoHit4vCo3iJRNI4piAoVPEItSconqiAZGhkMFTvDLAxy8QwiiJ5AHAVk1jlhB1drQGlpIZRo0YlZJYKhy697QLFhxHFcai3iAwOokitK7L4H6GAZBYC3YQixfLadeB4BFie2npMBQhU8wVMwyGAYGEBgEbXaGUeIB6cc041QRwpgY81I9j9jOFE9j9jOnQOaiex+xnlPBFr6HbTQzp0BOEy56jBQNetxsBvJJMIR0P2Os9nQJHBUja1j9pNYWkSNQftOnQCfCI6H7RRpEz2dAUlI9oT4c6dA9FPxCqnidOgFFI9IVUInToBUEKBOnQ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143000"/>
            <a:ext cx="1685925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48" name="AutoShape 24" descr="data:image/jpeg;base64,/9j/4AAQSkZJRgABAQAAAQABAAD/2wCEAAkGBhQSEBQUEhQWFRUWFRgVGBcYGBUYFRUXFxgYFRcUFxgYHCYfFxwkGhgUHy8gIycpLCwsFR4xNTAqNSYrLCkBCQoKDgwOGg8PFywkHB0sKSkpKSkpKSwpKSwpKSkpKSkpLCwsLCwsLCkpKSwpLCwsLCksLCkpKSwsLCksLCwsKf/AABEIAL8BCAMBIgACEQEDEQH/xAAbAAABBQEBAAAAAAAAAAAAAAAEAQIDBQYAB//EAEQQAAEDAQUEBwUGAwcEAwAAAAEAAhEDBBIhMUEFUWFxBhMigZGhsSMyUnLBFDNC0eHwJHOSB0NTY7LC8RVigqIWRFT/xAAZAQADAQEBAAAAAAAAAAAAAAAAAQIDBAX/xAAkEQEBAAICAgICAwEBAAAAAAAAAQIRITEDQRIyBGEiUXGBQv/aAAwDAQACEQMRAD8A3ELksJpTYFTgE0JwQDXJAnOSBAckTkiARKuSINyUBIlCCB7Q9+nzKtbKeys90j2s2g6kHNc4m86GgnDAJbL0ybH3NQd30UZS1eNkXDszzTKmR5H0XWe0tqsD2gw7HGQc8oKfCovYDYrRdfzHorCo+AXbhPgq3ZvZqOYdfpl5InatW7Tj4jH1K4727+6z73kmdT9Vd2+zRQaPgg+OapsjIxgz4Iw7ac4Frg3ERkfzTdFl40TZtS7WG49nxy81fnXksv8ATFaanUBbOhE+STPyTl5fto/xx4UWDyWwsruw35R6BY7bQIt7h/lN9FrrIfZs+RvotsuoJ1f9aGzHsN5BSKKyn2bOSmhazp52XdclSJQmRQnApoShAOSLgV0pghC5ISuQSAlNSpEiK1LKaE6UGQlcEhK4FBHJCV0rigacuXSuTDlXbe2ibPTbUE+8RvB7JMEdysQFh+lMWisy+HNDQRdvGCZzjIeKIVuoqLJtc1a7qlau1zrnYOMAyMIiB2ZB5ou17cZ7w7boyMhuOGBI7UKXZVtusLWWc1ACcnuaW6FsNwzTbVt2pVa5lNrqJa66b7r5GRgXhhqqvZTiCtldJA0hjX3MiGOIuwdf0W0s1pa9stcHaG7lMZLzqz2x7ag6wMq0p7QNNhcJ/EJHkN622xCOrBpMNOmcQCxjZ/pKmnil2hRIIqNzGfdkVDbarqsFrTDRjGOJzVrHmga1jcw3qRPLX9Qsc8fcdni8nqh7Bs2+HF0t0y/NTf8AQG/GfAKWltjR7TO8fkVOdpU958CsHR8slPa7HcdGeGGCLZay2jdPvZDPLepq21dGNx3nPuCdZrISbz8TnB+qrHG0ss9TlhektguWsPObmMPIQWwtDZvumfIPRAdNh/FD+W31KOsv3bPkHotc5qQvHluWtDY/u28lKCorL923kpQtJ04cu6VKkXJkcuCSVyCPXFNlcUG4rkhK5BBLO+RjonoWk+CPNLZbXffUbHuGEsbuKy4opcmpUyIlSQnIJ0pJSOqAZkJQdyDcuC4pJQRVV9JmA0mFxwa+dNys1WdJR/DHv/0lA9AehlopPrvbTAIDCThhJPFV+0rEevqOa0gkwYuQ6Cfwk81H/ZYfb1fkHqrTatpax1RzjADj345BFmstQpzhEewKTb8VGg3sAHFrYAiSIOK0Vot1Cl2TVptAyF4FeabR231pHZaIyMC8O/RU4rdo8SrmHsvlxqPXae27OcBWZ4x6o6m8OEtIcN4II8l45ZaT6jwyk1z3HIASe/ctvsfodaKUOqV2Wc53RL3d4GCLJPZ4/K9Rq30wcwCovsLPh8ypW5DttedSJHkckqy4vLTeWJKdMN90AJ4cmrgUy3ax3TYfxA/lt9SjLIfZs+QeiD6bH+Ib/Lb6uRVkd7Nnyj0Wefp2+D61orH92zkpwh7GPZt5KcLSdOPPullculIU0HBckCdKDcuSLkApSJCuQFaQo7K25VO5/qinWV29vmFDWsrrpJGWMghZS6aWbFrgobNWvNnuKbXqaDvO5abZ6SurQYdgfFQV7RPukjj+SHr2dzhDXFp3gAmO9NdZXFoF8tOrhEnyhTtfxOa2A4e9MGSTIjHzUlnrGbsgDfuO5DusfZAvuEZuGZ5lSNpgCJnnEnmp2elhjjI5GZlcgGUTBuvIMyJxA4FGMJgTnGO7jCuVNx0kBVd0hP8ADnmfQo9Abf8AuDz+hVIvTM/2Wn29T5B6qp6e7U/i3UwcGOM/McT5K1/srP8AE1J/wx6lVNfZDatrq17S65TdVeQwe+8SYnc2I/RX/wC0yW4SRR2OzVa74pMc88BgOZyHetXYegbWQ62Vg0ZmnS7T+RccvBA23py2m3qrOwNYMmtw8TmUBQpWm1HF11hx4eAz70XLK/ppMMZ3y2J6W2eytNKyUwHHDs4vd8z/AKBS7P2HarWb1oeaFM43R77uYn18FJ0W2NSoAOa3t/GcXd27uWopPBcJzXNctV0SbgKh0Oo0yHUn1GvH4i6Z5giMUY7NGdYQYjvQtoi9hqE8ct1Hkxkm4aFwKaClWjFjenTf4hp/y2+rkVYz7Nnyj0Q/Tf75v8sepUliPsmfKFn5Oo7/AAT+Naixn2beSmlDWM+zbyU4ctJ04s/tTkspkrkIPCWUwJZTMsrpSJJQD0igtFFji0VHXWl2JvXR3lcgJbVRu5SAAYx4BQio0MuuJMjjkeKN2k4Bknl3kKoqVWlwI+GN2QH6rGNbxQlmtDmuhtNxx3gA6BBVzXEC6wF2UvfjOOnNWge28BOs5E8Am2mHXCZlsQIw0xV7RpW2SnXqXmt6ouYQHCX9knmkodY+q6kDSFRoDnAhxgHIq0sRaHvLS684C9hAwyUNJjTWc5odfc26SYxaMRkjZaDfYqoeGHqpMwQ10ckyxUnVg+4+lLHljuwfe3Yo5xAfLr94bhIyP6qTZVOk01Ora4XjecXRi7ejZ6Q09mVBAv0yScrpGc6jLJMdTrtddDQRegRUzO4XhzVjaCA9nvY5Xd868IlLWcC4Al0tqZxrEJDR1Iuui8IOokGPDBC7aE0SNSY8QV1azkucRUI7WuWJyxVRtTahe4t/C06SJjU4q5yih+gux32etVkhznUXQBnIBgLzjanXdc5tYOa8GHB0yDuK9S2RaveN0YQMBjjxVR0wsIqObUu4nskjWMvJVMv5ciT+OopegewW1KlRzmB7mNBYH/dlxMS7eBuWgpbYnrOsYwVKT7s0wA17cnNwwkYQVF0b2mKVZjDDWOF2To7AtJ4SPNampsQ0WVHsAuPBvszAMyHMIHE5rLPK75dfjxkwRbLtAjKJVnarJVcy9SuzxP1VJZnQIVvYLcRhKzqp1pBZLDaqrg2pAYDLonED8M8VY1bD1RgTBkgnPl3KavtItYXMa4xiQ0SY1Maodm2jVbApkMOrzDgeWfiqxvLPOcOlKCmSlaVs52R6dffM/lj/AFFS2P7pnyhQ9Ofvmfyx/qKmsf3bPlCz8nUeh+PP41pLGfZs5KaUNY3ezbyU15Xj04c/tT0hemlyje/FNKStVhjnDRpPkkoOlgk4xnrzQluJlonCJjQ4qey0yJvGeQjBICZSXki4FMIray9TIIBmMxOoXJbQeye71XJDSbbRNzvG9VbmgxAdOXulW213FgAeWgvOEE6Z4EYoSpabn94CYBhxDTBygcVm0vNAuY4upECA1xLuOcItl83XsB7Jb2hBAOAI/e9C7MtdR9pDSIiXFpMty/P1V5tWuKbGgNugumGwMQQTw3o2cx3NgKez6gqPcGHtchGu9LR2VVLr4bENgzE6DfwR9lth7d84T2eGuMdyfsu0Oc60NcZuuaAdMWgkDv8AVBairfs6qSDcPZPDHPjxXU9nVWucQ33o1bxwzWhDsMVl7NterTdUNUOe3roZHwRI03+iOaLJE9Wg8OZhBBukTqfxd5KIq2Z7QZaDDgcx4qDaO0jFJ7RdLwSQQCRDgR5od+1qhHvZ4HsjyT0ncEi0DtG4SM4wzGMrG1q0kka/VaQWo3STGDTpwWdpM0VSJtWuwmG44iMSPIJm27TSNMsLm9YCHBoIkY4yNFX2O0VftbaUHqYvOiQHEyIvaHIKltfRmpZLQ6+IbUksMky2ZifiGRVfHkvkdbaOHcjtj7UtDWxfPV4iCcxEYKWzWLrSAchnx4Iy2WbsmBEablGV9N8TrLbxh+wrOjVBxCytKlqFYULcWjEZKLicya8VCwXgWhsYl04YaAJlN84yDOMgEAyNAVBsra1NzQTHfp3FVFa2mXXcpMY4cCnhC8uXEaAOnXHmFHabW2m0l3cNTyWaaDEyQ7hgD+SW113PYGmCRqSTjoVrpz7V/Sm3dbUYYyZH/sVY2T7tnyD0VFttpDm4zgPVXtjf7OnuuBZ+WdPR/G+rQ2I+zby+qWrbGNMOcAdypHW4MJBcQQAYAP0VbtC0ONQke0y0u4EZdx1V49OLy3WVbDrgYIMyYSOqNGZCy9nrwILoGmP5qxtNdv2dhBBIOIkTqmicwy3dIWdbdDXy0E5CCATJBlRf/MWQ03HQ4wMPe4DFVprNviW9q5F6cIM4c5QX26C2nTp0nMDm3HODiQcsMd6ckG62Fi2pVryadP3TBDiBmOaGo7Yq1HlrTSBbjdnHDOZOAWeZtmuKvVgUh2rsw4axMAqC07Zq06jhdpEg3S6HAkeKfxuxa11baVVpuVGCTBBaZGi5Z7Ym06td4m4GhzcgSTJ54LlF47H+NxtprLQxrSCIM6z46KgtnRxtV5dedTIbDO0XRGIzyx9FofsrdwSizN3BTFWM1sHYVam8VH1STB6wZ5OF0NIywknkrrpCHuqUYPYJ9pvDY/NTmzcG+BHdgVPdnF0E/RK97XProBTZTaC0ON08Xa96dTYwNILzjJMNIRnVjd5LmtG5BK99hpuzrHwcPqjbM2g1oHWPwwkOcP3qpBTbGIAAxJMQBxKzlv6e2Gm66JqEHNrRd7ic09FvXa+NlsriCXvJGUuP7lA7QdZ2OLR1xMSCJLZOUwFn7V0+slSGOpktOrTBG6YxC1Gx9jUXgODagbAIDnvMzlIRrXZb30rdn0KlQe7IyPs3tHi4gIS3bHpteAKYaRN4dsHhHayXoL7O0gAtBGQb+ipNv2Bpb1jB7vZcBlGhHI4d6Nj4hdjPpFgpFgaRMHO8DvnGQrW0bIZXpinVE3TLTqDlPgs1RwcCBPAGDwgnIrVbPtzXuLILXtxuPEOG8cRuIwRs4orZsHqiLoiN2R4qEWZrxDh+YWxqUg5uOXofoqK1WW4+HDA5HeFlW2NjEPsjqVQscJGjhqCr2xdHRVp3wZMkXMiSMYk4SjdqWEFod8JHgVL0Nbep1Wvxa5zncocbpG79Fc5jPLiqjauzBTYwsa6HZgg3mkDtNd3qtAOGByjIr0FjySaNQ9oQWv8AjbkD9Ch6tS64gmCFUuk3HbDVavVQHntET2ZIxG8xih37RZhnlOS3zq7d48knXN+IeAT+RfH9vMNs1WvIc2QIHiDCurJ93T+Qeif0/eDUpxEdXp8yHszexS4N+kLPycx6H4/1Q7QtbG1HhxIhrTpruxQ7dpM3nHDT81ubB1fVMvNaTGMtBPopvYfAz+gfktMbw4fJjvK3bBV7fTBIJPHLTvTPtrO0ROEfDqt8adnP90z+gfkmiw2c/wBww/8AgPyVfKM/hf7YP/qFM7+XZTza6Ya0kE3jAwbhC3R2XZ//AM7f6Am/9Is5gGzt/pR84PhWFqW2mdCP6d/NNdXpXWuIMuOGWmZK3Z6P2Y//AFx4EfVRnoxZjA6gCMsSI80fOD41kNm2pgqsAwlw3RAxyC5a1/ROz/hZcMYG8cOMLkWyiY0Xfq/CPFLNTc3x/Rd17jpHguNZ270ULM9ruZ4n8l0Vf+3zThVPBd1x3hIEuVfib4FIyjVnF7Y+XzzTxWO8Kp2xtQmabDgPedpy4oClt1rfbzWpda6nRpvudlo9o4ZudjlwWcs/QZ3WkVKg6sRBbm6dI/CQtLslgZSGMmpNQnLF+PpHgnm1hkZElwDQcp3ngM1ct6jOyd0bsLoRQ6xjxS93KS4gn4nSYMLeU6Yb+yqCz2R9V191RzWRgxpug8cFd02gAAacSpt20xh76mP105cFFZ6QLHtfk6Z5J18yMJzBGuHqCnWcDAgy048uXBI/bIVGQSNxI8DmtHabJ19Km9hDarYcx/HVp4FU23G3bRU4kHxAVtsS1kUhIvNEgxm3mNRxCB+lrZa99jX5SMRucMHDuMqp6R251IsddBpTDt875/DwOW9F2MOY+oA2WE32kZdr3h44qepDxdc2WnMFA9KZlWlVBa14xGRwd4HPuVpsGxNo0Gtbxk6kyU07Gpx2GBvD8Pdq08QibE2AWbifAmR6o1ro977D7U2cOrvUwA5l5wA1BHab+9yCt46y49sYtBMiVfuCqNo0xSDQwYRHJA0rhZ3b2/0ruqd8Q/pCS+cMTgZ58DvUn2jggMd0/aRUpSZ7G6PxJljPsqfyhO6f1Jq0sI9n/uTLEfZU/lCWfUdvg6rWbOpnqWEOdyEb0Q4u0v8AgENsyuRRZy+pRP23gidOTP7U0NP+Z5JQ07nnvCd9t/7UotaaTAx25/iE5rTq0+ITjauEpPtbvhHj+iAVreB8Uw0tw8ypqdq3hO+2D4UBAaXAea5SutzQcclyAruswSEKIPBGa4PnVVpG0k4pQeCiDuPeuniloIdp23qqc6uN0eBJPgFldq289VVa33gzzfIA8JKm/tGtBbRolp/G7xu/8rHV9rucIGLnXZA4A/mtMcN8oyy9NDYNr9igwfABJ3tEQtV0WsrXPfUqta5ohrScw7M3W+GPBea2XZziO0Yu44HAaySt10OYXtFS8S1ohs6zMn0TyxkTL/bdsqif36IgPy5wqqnVkqVtphzDObgCN4WTXYypWLXEjNuh44kKOpXuODm5PMjcXasO524ptd/v8Xd+GAQ9reIg4hxDXD0e3cUDaq2za71dx3QPBXXRyqOrge8CSW6lp19VkbdX9tUEzDo5kYLW0dn+wZGD2AFrtccSOIKNCVb9VdxbkdNynbVQ1lr3mAOzhPLIySWIvIR74tDNzmOHe0g+hUjXKC2nGk74agHc4Fn1CCo90qv2oy9SvbsfoQi76iqNlrm758wg2bDsZ5/8rp7lCXHDdrvSufjkmjbK9PD7ajM/d/7ktk+6p/KFB07ceuoz/h/7ipbKfZs+UKc+o9H8bqtVs53smcvqp5zQVgJuN3RkpxVMpzpxZ/apg5NlMBJwyXB5/PJNmmAXA/vNQdad0BSNeckGkBUbpKQFd12GSC2ArDeuRrmjIjkuQEBeNy4OTC4wMfHApTUdjiee9Mjg/UBcah3TwUfWSN6g2ltAUKL6pkhjZiMCcgO8wkNqT+0eqwWMB2DjUBbhuBveXqsRstkskHCTmIOG9M6TbXNdrXvJdUceTWNEwxg0GIknEqvs1tut9FvhNTTK3nax2rtE3RSaZnF0a7mr1fYGzzQslJn4gxt7gSJhYLoJ0XNVwtVX3Gv7Ddajxr8oPnyXpLTBnHFLKnjPYqhiCRuQdqtINIuaYc0hxHI4x3SrKxiInI67uKrNuWUMM6OwkLL2u9D69rF4Ti1wE7xOThxCF2naRTawuODZcTwbmFFafuQdQ0QfJZjplb31qostMEwxrqpbiQDiYk5nBPW6m5aiXo0G16hqkl1O8XYgtJeZNyOGpHBbyz20kHKI3rEbPvtaxgBDWjCbs+DcAryz1OKKeNX9nqKwY9UVK0AI5m0BG87lFi5VhOKi2k0dS/gLw5t7Q9EM2u4nAJ7y4tc06tI8QjR7WHWiJ4KBlSXGMtfPJQ7NcX0KROZY0HmBB8wiLSLoJGV3wOOPJBsm+pmcMyuFQEpl0YFdcEzgqQyXTx81qXyf7lNZT7Nnyj0Q3TiOvpwI7E/+xRFmPs2fKPRR5Oo9P8XqtJY/u28lK7LLwUNjabjcMI4KamxVOnBn9qVpnTHzXByQHlgkBwKaDwRvXB2o9cE3T/lIRhzzKAlkeK4nimE+Hgm/vVASnn6LkzDnzK5IB6bgSckrnjfwxyUdWnAPZGhzP0xSARMxwzwnmmSVzxG/kqXplaLlifIJD3MYRnAccxvKubvAHjuVX0lbeslcRJawuzyc3tAx3IhXp5RtKwlhPavtAb2spviQQOSDGQVtaLU2rZqjnkCqKjbo+JhEXQNwiVUsXTGNe1dHgBRpNHusptaBpMSTzklW7TJVdsizxSaBqJVrRMmB4rGtIsqTRchww8wgNuU2voODSZGIkY4cQrBrRGP/AClr2UvYQAs198M7abR/D08feIbHfiqCxbZFOrWcabagqVC6Hicuy0g5jABTdJa5s4pg4OJddG6YE9yIsPRLqg01prUHARUpkh1OfibuWk17YXdup6NtHSiRDaVNg4CELR2lVe7sNvDeA66O8BaxvRyy0Re7JjEGp2vL9EJadvmblFonLsjz4JbnqL+N90PTJDQX1G46NmPFTWLbLBUDYz/EfyQ42U93aqH/AMR9TqpX9G21MaTzSOoIlp7swlwfPpq6NOBOZOSNoUYGOayth2dbKTm3alN4G8uHkQruk+s1157mkfCBgORU6aS/oZYaYpk0+bm77riTHcfUJba0upvAzLSPJB2y2AdXUn3Xhrvlf2T5lp7kaamMc/ySVGOpVpneMMI5rhejEx3JK4AJbGAJHgY4pesjT6/RNDIdOXe3pfy/9xRFn+7Z8o9EJ00dNop4Aez0+Youh7jPlHop8nUen+L9a0VncbjBwCmvaZcVBZ6l1jZAyGP6qQvEy3ymPABVOnBn9qdJw1S3iDp3iPNNMOy8MfzwSNcAIg74x/JNCUA54DzSMOH/AD+wm0IjCY/e9Obhhp3ApArTAzC6mMMfEJt+NcN2fqlLNRO/QJg4O0wXJgBIkGeBk/RckVoei/Cdf3gurOJOGJ8fJddaSM5GOEBIXC+Rjlr+iZIgHXgLsA5y7DuCnZQwLHCQ4Fp1kERjgkLWuIGOGOEJ5EHPDjP0QbxHaliNGtUpH8Di3XIHA+EKXo/YhWtFOm4kBx0xyBIw7lrf7T9lQ6naGhoDvZuiZJGLSd+EjuWQ2LaLlppOiYdllmCM10Y8zbGz09qoQA1s5CN0q1szGXxGULC7N6c2YuaHX2QCMQHY824+S12yrQx5DqdS8M8nj1CysaYrv7W0YNpuceWHiU2vaa5bIus3AzKLbbG3ZkeB/JZzafSmy0nAvc6oS8MiHQHaYGAs2lUm3tnG3NdUYS6vZ33C3QiATA3+sJejm1K/U3acmOzGvJD9H7a6jbbRfgXnyQN97SOBWnqdHHM6x9CphUJeARBacyAVd60xkt5n/Qp6P1HObUqNFQjHqyez3/krux2mnF00hTMZQI7t6H2dbHuEOz9UVUk5iVNaSSCDZaZ0CQ2IaIfrLuK6q5xbeY7uUnuCyboQda0ScMUO1xdnPijaFmaREd+qY3sJtizVH2epcAvXZA3xj9FZ2F3WU2VWmQ9rT+niniowdnSDP1VZseuKTH02mWsquDM8GmHAd0wijqqnaFBzKz72ckxpBx0zUYM6Dwn1R23LfeqMjICJ3nPmqypG+DuGvigMn0zaftFKf8P6uRdD3GfKPQILpjRu2mn/ACx6u8EdTHYb8o9FOfp6X4v1rQ2b3BO4ajcnAOBlrpG7PwyTKVIkNIxEDcNOKc9oYe0InWZ9FU6cGf2qVwHLuHqkEjI47pMJhLW/iPKJUtOi4jHHvhNBG3cz6JbozBH75KNtEGYwPEkkKRocMDJ4i7igGOqE4Bs793iSnNe4DGRyg+ScaAdidN8n0SZZR3YHzR6BXQRj4i8uXOOmI7/yXID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0" y="3212976"/>
            <a:ext cx="90364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Andrzej Munk died in a car accident in 1961. Because of that he didn’t manage to finish his best film „Passenger”. This movie describes hard life </a:t>
            </a:r>
            <a:r>
              <a:rPr lang="pl-PL" sz="2800" b="1" dirty="0" err="1" smtClean="0">
                <a:solidFill>
                  <a:srgbClr val="C00000"/>
                </a:solidFill>
              </a:rPr>
              <a:t>at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pl-PL" sz="2800" b="1" dirty="0" smtClean="0">
                <a:solidFill>
                  <a:srgbClr val="C00000"/>
                </a:solidFill>
              </a:rPr>
              <a:t>N</a:t>
            </a:r>
            <a:r>
              <a:rPr lang="en-US" sz="2800" b="1" dirty="0" smtClean="0">
                <a:solidFill>
                  <a:srgbClr val="C00000"/>
                </a:solidFill>
              </a:rPr>
              <a:t>azi con</a:t>
            </a:r>
            <a:r>
              <a:rPr lang="pl-PL" sz="2800" b="1" dirty="0" smtClean="0">
                <a:solidFill>
                  <a:srgbClr val="C00000"/>
                </a:solidFill>
              </a:rPr>
              <a:t>centration</a:t>
            </a:r>
            <a:r>
              <a:rPr lang="en-US" sz="2800" b="1" dirty="0" smtClean="0">
                <a:solidFill>
                  <a:srgbClr val="C00000"/>
                </a:solidFill>
              </a:rPr>
              <a:t> camp during World War II. It also shows that not all Germans in the camps </a:t>
            </a:r>
            <a:r>
              <a:rPr lang="en-US" sz="2800" b="1" dirty="0" smtClean="0">
                <a:solidFill>
                  <a:srgbClr val="C00000"/>
                </a:solidFill>
              </a:rPr>
              <a:t>must be willing </a:t>
            </a:r>
            <a:r>
              <a:rPr lang="en-US" sz="2800" b="1" dirty="0" smtClean="0">
                <a:solidFill>
                  <a:srgbClr val="C00000"/>
                </a:solidFill>
              </a:rPr>
              <a:t>to torture people, </a:t>
            </a:r>
            <a:r>
              <a:rPr lang="pl-PL" sz="2800" b="1" dirty="0" smtClean="0">
                <a:solidFill>
                  <a:srgbClr val="C00000"/>
                </a:solidFill>
              </a:rPr>
              <a:t>for </a:t>
            </a:r>
            <a:r>
              <a:rPr lang="pl-PL" sz="2800" b="1" dirty="0" err="1" smtClean="0">
                <a:solidFill>
                  <a:srgbClr val="C00000"/>
                </a:solidFill>
              </a:rPr>
              <a:t>example</a:t>
            </a:r>
            <a:r>
              <a:rPr lang="pl-PL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by </a:t>
            </a:r>
            <a:r>
              <a:rPr lang="en-US" sz="2800" b="1" dirty="0" smtClean="0">
                <a:solidFill>
                  <a:srgbClr val="C00000"/>
                </a:solidFill>
              </a:rPr>
              <a:t>the main </a:t>
            </a:r>
            <a:r>
              <a:rPr lang="en-US" sz="2800" b="1" dirty="0" smtClean="0">
                <a:solidFill>
                  <a:srgbClr val="C00000"/>
                </a:solidFill>
              </a:rPr>
              <a:t>character Lisa,</a:t>
            </a:r>
            <a:r>
              <a:rPr lang="pl-PL" sz="2800" b="1" dirty="0" smtClean="0">
                <a:solidFill>
                  <a:srgbClr val="C00000"/>
                </a:solidFill>
              </a:rPr>
              <a:t> </a:t>
            </a:r>
            <a:r>
              <a:rPr lang="pl-PL" sz="2800" b="1" dirty="0" smtClean="0">
                <a:solidFill>
                  <a:srgbClr val="C00000"/>
                </a:solidFill>
              </a:rPr>
              <a:t>a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guard of the camp</a:t>
            </a:r>
            <a:r>
              <a:rPr lang="pl-PL" sz="2800" b="1" dirty="0" smtClean="0">
                <a:solidFill>
                  <a:srgbClr val="C00000"/>
                </a:solidFill>
              </a:rPr>
              <a:t>.</a:t>
            </a:r>
            <a:r>
              <a:rPr lang="en-US" sz="2800" b="1" dirty="0" smtClean="0">
                <a:solidFill>
                  <a:srgbClr val="C00000"/>
                </a:solidFill>
              </a:rPr>
              <a:t> The last Andrzej Munk’s movie was </a:t>
            </a:r>
            <a:r>
              <a:rPr lang="pl-PL" sz="2800" b="1" dirty="0" err="1" smtClean="0">
                <a:solidFill>
                  <a:srgbClr val="C00000"/>
                </a:solidFill>
              </a:rPr>
              <a:t>finished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by his co-workers. </a:t>
            </a:r>
          </a:p>
        </p:txBody>
      </p:sp>
      <p:pic>
        <p:nvPicPr>
          <p:cNvPr id="16" name="Picture 12" descr="https://encrypted-tbn3.gstatic.com/images?q=tbn:ANd9GcQWKN-5dCC1P3tBCCQ4CIG2MYPaUUaHHDvInkA1BhhsDZvVHfQ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04664"/>
            <a:ext cx="1847850" cy="2466975"/>
          </a:xfrm>
          <a:prstGeom prst="rect">
            <a:avLst/>
          </a:prstGeom>
          <a:noFill/>
        </p:spPr>
      </p:pic>
      <p:pic>
        <p:nvPicPr>
          <p:cNvPr id="17" name="Picture 14" descr="http://www.closeupfilmcentre.com/index.php/download_file/view_inline/2803/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32656"/>
            <a:ext cx="3419872" cy="250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data:image/jpeg;base64,/9j/4AAQSkZJRgABAQAAAQABAAD/2wCEAAkGBhQQERUUExMVFBUVGBcVFRUYFxcXFRcYFRcVFRQVFBcXGyYeFxkjGRcUHy8gJCcpLCwsFR4xNTAqNSYrLCkBCQoKDgwOFQ8PFykkHiAwKikpLi4sKSkpKikqLy0pKSksKS0sKTUpLC4sKSwpKSksLCkpKSkpLCkpKTUsKSwsLP/AABEIAP8AxgMBIgACEQEDEQH/xAAbAAACAwEBAQAAAAAAAAAAAAAABQMEBgIBB//EAEIQAAEDAQUFBQUFBgUFAQAAAAEAAhEDBAUSITEGQVFhcRMigZGhFDKxwdEjM0JS8BUWctLh8VNigpLCBzRjorJD/8QAGQEBAQEBAQEAAAAAAAAAAAAAAAECBAMF/8QAKhEBAAICAQMDAwMFAAAAAAAAAAECAxEEEiExE0FRBRQiMnGxMzRCYaH/2gAMAwEAAhEDEQA/APlKEIRoIQhAIQhAIQhAIQhAIQhAIQhAIQhAIQhAIQhAIQhAIQhAIQhAIQhAIQhAIQtZd+xzKvYu7QhjmE1cs2vwlzGtzznXcgyaE+Zs3NCrVk9x/dG40xVFFxmdcRGXqr9XZGmH0mkuGPQZd5vs7q2IEOy7wwwYQZJC1Fm2WZU7QAuBpBrnDXu91zsJnM4CY0zgJfdt0sriuWkjssBbOUh9VtPvZ5GCSgToWotOzFNjKjpccD3M4ZNs9OvOuebyPBe1tk2Boe15cw9k05QWve8BzTn+VzDP+ZBlkLU0tlqb3d1zoD3sLd5LWMe0gzvxwitsxRaXgvcDSDalVpGbWEnEG96HODWk6j3hmgyyFqqWyLXCgcTgLQKYadcLnvew4s9AAwjjJUFm2ep1aWNjnSRWDWEZl9FtMtAM/i7SOWHmgziFqa2ytGm9ofWIa80sL4y73adpofwwz/cvaWyTSKjiHs7J1PtGmCcLhUxYId3s2tA4ydIQZVCv3lYm02UnNn7RpcZ3e7pnzVBAIQhAIQhAIQhAIQhAIQhECY2faCtTLS18YYgQMOTDTBc3RxwkiTxS5CKZjaOsDMt90tjA2Ic7GcuOKM163aWuDOJuoObGwCKfZZCMu5l4lK0IGTNoqzfdwNzaRhY1sFrg8aD8wBPFQtveoO0937UtL+6IOF4qCBu7wByVNCEdzOptHWcHB2AhxxGabT3sDaUtkZHA0BcjaGuMUPAxYC4ADCTSIcwxxkDql0IhDU/Bm7aKsXB0tEYsg1obLwGuJaBBJaAJ/wAoXDr9qkEEgyzsiS0E4O8Ynj3nZpehNrqTOltJXYAGuAhrGDujIUy9zCODgXuIdqJXLdoKwfTe1waabsbA1oa0OMEuwjIk4Wz/AApdCFNppd/bNWKYJDhTxFgcA4DFhxZHUd1vkrFPaeu0iHAYSxzYaAB2YcGBoGQaA92WiVIVFm2Xg+qGh2GGAhoa0NABjh0CrIQgEIQgEIQgEIQgEIQgFfsN2iqMngHeM+SoJlcP3v8ApPxC8sszFZmHdwK0tnrW8biXlvug0m4pnNLlqsQqse06glvkTHwWWc2DB1GXksYMk2iYl2fVuJTDatscfjLxM7JcZe0OxRO79BUbNRxva0bz/damhU7xYNGAD0HyUz5Jr2hv6Tw8eaZtljt4hm7fZBSMYsR3jgpG0fsyIExi55HMf7Qorx+9d1UYtTpmRMRoNNPgtxEzWHHktjpmvHT2jcLlJocGwBibnoMxJnygrhroa3IGahEQMxllpzVX2h0gzmMhkP1vXrbU4CJ56CZ4yp0Snr014MGUgJAwjvgZidzTGnGVFSfBcS0BrTMQJJyhvmPVU/aHRE5TPOeq79udxHkPonRZfuKa8LFI9wEwDjd+HX3IGihtJ+zZkBJdOUbmLj213EazmAc8uXILyrXxNaOEnxMT8Ar0yxfLS1beV2x3SKolrxzHD0UVvu8UssYLuH6CubOHN/h81Vvv749B815xNvUmvs78mLDXg1zRX8p7KdFgJAJgcU1Oz+Xvj9eCpXbYTUdwaNT8v1wVq97zxHAw90akb1q8za2qvPjY8OPBbJnr58F1ophphrsQ4qNCF7x4fIvaLWmYjQQhCrIQhCAQhCATK4fvfA/EJamNw/e+B+IXnl/RLt+n/wBzj/dbsNfDaKjfzF3nJPwlUr7s+CoSNHZ/X1XNtqYa5cNzifiml70e1pBzczkfA7lzR+Fon2l9u1fusGXF71nsqXHSDQ+odGiB1Vq4qxf2jjvdPooLeeyotp73Zn4n1Umzmj+vyUyd6zZriz6ebFgj2jc/uV3j96/qr9zsY9rsTAcImd/FULy+9f1V64dKn8J+C9bf04fP40RPOtEx7yWWh8uMADkE0swYaBeWNluW/lmfMJQ7U9Sm1m/7V/X+VXJvph58LU5cm4jxKldxBqAFoIcY6SVeve72huNg0ycAqF2/es/iHxTWhah21Sm73XHLrAyWck2i0TDo4cY8vHtTJEd51E/HwW3UAaga5oIOS4vAjtCA0AAwrdnsnZWhrecjzVK3feP6rdZ3bf8Apy5sc4uPNbR3i2jHZz3n9B813brqfVrE6NyzXGznvP6D5rm8ra6nXJBMADLdvXhO/Vtp9THOL7DF6vjbu9K3YtFNggHMnjySZaa00m2ilI6g8DvCzT2EGDqMivbBbcT8uD6titW9bR+iY7PEIQuh8YIQhAIQhAIQhAJjcI+1/wBJ+IS5MLuvBlIe4S45EyvLLEzWYh28CaVz1tedRHdDef3r+pTe5LWDTwkju8eBSq8bWyoZa0g7zKpysen10iJdVeZ9tyb5Mc9USt3pae0qEjQZDwTLZzR/X5BIk2sd8MpNgMPMzqVMtJ6OmsN8HkUnlTmy20o3j967qr9wZ9oP8qqXhamVDLWlpOueRUNjtZpOxDxC1NZnHp40z0xcyb73G5/6ieMz1Ka2cxZXdfooKtpovOIscDvAOXqo7Zb8YDWjC0bvqkxNoiNNY7Y8E3v1RO41EQ5u371n8Q+K6vMxWeefyC4sNdrHBzgTGkceaLdaG1HYmgidZ+S1MT1+Ozwi9Y42ot+W96O7M4V2sf8AiYRPnn8Ejt33j+pUl227snTqDqFBaKuJ5dxMrFMc1vPw6OVy6ZuNWP8ALff+DTZzV/QfNVr7++PQfNS2G9WUmwGGTqZGcKG8beyrmGkO4zuWK1t6k2098uTDPBrii8dUO7mt+B2Enuu9Crd+WCftGj+IfNJaRAcJkjfGqdfvC2IwGNNVclbReLVheJyMWTjWw8i2vgjQp7XUY4yxpbxCgXTE7h8O9YraYidhCEKsBCEIN4NgaP56nm3+Vcu2Epfnqebf5VqAVPZ7G6oYaCfgtMbY/wDcSlufUJ6t/lTul/0ns7aXaVqtRsZ6sEDnLFsbJdlOzDtKpGW86DpxKQ31ezrSYEtpA5De7m7LTkhth3bJUpJa6phJ7oJbMbp7vRJ7XcoY4iT6fRbqoM0qvWxSMXn0U0u2csNzMqPDXOInQ5a8NFJeOzBo8SOP6CmNKNFqrivSnVb2VeJ0DjodwB57k0MB+zxxPoum3cOJ9FuL42NLSXUsx+Xf4cVnH2UtMEEHgdU0FrbrHE+n0UgudvE+n0V8U13hTQXi5W8Xen0XQuRnF3p9EwAXbWEoFrLhadC70+iufutTDMRe6erfovK73ZtG7VdWSi4mNR6JoRVtnabWAgvxO5tiOeSpi5mzq70+ieuETP6hVqNDE7X9dUHFHZWm4TiePL6Lr91qP+I7zb9E1ZaMAgiOe5RPqzuB5gqig3ZOkdHuPQt+iLLshTf+J8btJ+Cnp1A13dBbxE6rQ3e+dIQJxsBTj3n+bf5Ukt+zjaboBcRzj6L6HWqZJBb7MXOEtyRNs2LlYWiAZ35r1OqNlcXERAQppX0r2Cz0oL3D/U4D6KGvtGxow0WFx46NHjv80t9naDoucICrKK01H1jNR2I7gMmjoFC+jCtOflCYXXdIq5nQfqEGdOboDSABmTx5LmvQlbC37PNDZZII4/2WbqsQZG32TC6ADHp4KAUoWpr2YOyISu1XZHu5hGkt07RvpQ14xtGgOo6H+i0AtdltI70A8Hd0zyOUrJ0qAGZgngUrtFvIzaIzI8eXDJBu6uxVJ+bHuA8CPQKH9wv/ACf+v9ViWXxVZmO7OY1+qlO01oP/AOhHRBuqGwTBm97j0ACLU6x2VphzS7kQ53kF86r3pVf7z3HxUNOXGBJJ03lBorPRFQuMe8eElP7u2Tec4wNO8+95bkw2TuE0qYc8d92ccOA6rSxARHz3ae5G0QMOZOp8km7LswCc53LSbSfaSZ0nJZapWnWckVf9tAb7vmqgp0nZgljvRQ1HcT15KB7TmJ/oguxBg67nBWKV49lhJGWkj4FKsRG/L+oXtrtGbm7jB8f1KDa0Khc0O1B0XNpbihZ7Zi9CJpE5HTkU4tNTCJCI9qEDRCS2i1unKUIrZ1H5qMuRUKiJRl5jTm5L2bTlrsgd/n9UkK4fnogf7R7Y0qVNwY7E85AD5rF2O/MZh0DmFxe92mpBG5LaNCEWGnJnNRkLiyA4ADqpQJQlDVoAtM8ElrMpdgwPJEvee7rq4CeWSfvbkRyPwWMvK3mp3TADCQABzOqK7vwtLmYdA0AeZ+qWhWRTLm8TMBaS5dmQ0B9QSdzdw6oE923A+rBPdbxO/otns3szTFQGMmZyd53fBeVe6DhaXHc0alULNfdU4mtf2ZAkAbxvHVEfR6dNUb/tXZ0jB1We2f2oJd2dVxdOh4H9fBaK87D2tMjyQfObxtLiSAJG/ikr6hBkp06zkEzI+apVKIdIjNFUa1bJQ9uS7qF3a6LmmCIVakc0E1R+cLm0iDzK592SosyUDKx0SxzXj9ZFM7XbDuSeyWyNdAExsFA1iSNAg6u2zGq4zlAQnVnsmEZTzQibXbdbw0wFV9oqPjs2YhnPXdGSV3pbGh4xHLKc4y6pbtBbGhzOyd3MMj01O/qitPhtH+F6/wBFyfaP8E+f9Fh/bX/mPmuvb3/nKDaVKlf/AAD5/wBFVc+sD/259fost+0Kn53eaP2nU/O7zKDWC2199nd+v9Kv0rJWdSNTs4g6TnEgcFhBedT87vMprZtoqoouYKjokHU8NPPPwQPqweJgwY90s3kaTiUVb/pzVLQ8OEu7xEcczv5pE2/3zOPh+HhG/EtBW2+qFga3WIP+1AjstirUKk9mXYSeS1VgvVzmEPApnPXON0jmsNUvSqSTjdqd5XBt1R2Rc4zlqUH0JtanQmqx2IkSZGeQ4TksGy1k1MQ/NK12zuxjnUsdR7mFwyA1jnnvU91bAxVxPMsBmN55Hkgi2X2bfUcazxhb+HLM8VvDkIXDnhogKu6rIRGavmxubihoM5Be2Cwiz0C4tBqOyAPE6BNRSxPz0CqX/W7TBSY3ECZdG4ZQfigo7RXQ82Yvqhge3MFuR6H0XzY6r6Ztna8FmFNu/IcYA3r5qctQivCUNMIOasWW731TDGkmJQdXdZDUdyWssVk7MKK6rKKNMBwgnWdVLara1gzy4IiwHwdUJObc5xz8EIiiAKj2TOIEZgw7wI0VW+6LjVEgyBBJcX/+xgnTgpGvwvaee7L1Ti2Vg6qMyZGWLXfv3qNMsaBR7OVpLRdjXaZH0UdmuqTDpHMZoEHYFeGgVqP2IPzHy/qq7ro5+ioz/YFDaRT79k80fsg8QgRMoElNNmaWKuOU/AhT1LsIBM7ifQqTY6mDVcd4HxyQaQXc3e1vkF3Su6mCO43yCuMCMKJtLU2pLXYBScdwOUdEzsdpfhl4gndwSbGRmBMbuKaXfaHPbLmYOSItOfKiqGAgmFDVqQgr2itAUbtoKVKmZdmBmN/gqN5WwKjddmbaKkOEgZlFKb1vF1pq4oIaNAqRuV9VwDBmfTqtVa7LTL+zotxO3x7reZKe2K7GUtN+es6f39EGeunYdrHNc+HDB3mnc4gT807pUGU2ltIADTn0V1zpnukyI/uuGWDOY0HqfggUV7JjIxZRkBr4grPX9cj5xiS0EacOPRb32BupA5ZLy0QBHHIIjAPu1uUmMghaG89mmOIdig6E8UIu2Ips7zTAOY108VbtFp7SoHZFpAgjL5DTgqfaukCdToQHeQdkrd5vLKgaC0w2CcDQPICJ5hFWqFrzg+BVxjh1SMn9aK3Y6pmM4QNC/wDUqOFCWniu2UzBzRHVauKbZiTuHzKgFvxH3Y6Irte78vLICPTPxUZpPbOTOXLSTp1QT1yCx27un4JbsracNTC0S5wIPCBnM+BVms5wpuxEaHQRu4BLtm7IalbJzmwCcQ3ZFFfQGr1xXlNsZHNdPCI8a6CCmrHSlTeatVrwawaoiavUgJFed64d6gvbaEAQCsnbLyLzqirlrvAvOqt3TbH/AHdLJz4Dn8BnokjSSQBqVv7iuL2dmZlx1MZjlKEr10Xa2iwDU6kxmeqYgBQE8VHWtgEDUncNURcLwojaxGR6KhVtJbikQGwZOvUJLadomU3EfeEiQQPGM0Du8L4a0wXEDfH91m37StBLmvcSzcdDuA1SSua9ZznTgDtwyy6BQG6Dpi5lFS2zaSrUcSTO8AZxyQpqNmDBp45IRSy6m4iIbMZunQncIO7XyTCtUl/fGGBEaeOWSXbOvPbgZZ8dPFXL+eTVgknSCcPkA0wAgvClpn6KzRok5gaKq0mEwZbHMpEBo6mPJBHUtGfuhctqTkIbO/cN+aVvtebTxMH9eStFuSJpdo0DiH2jDv8ALM7uSpvtL3vcQ5mGTBOXpChsVopU8ZfiDgCBGsnLeUnp1mgHXXifqhoW22uxuAOXDdzWl2Rs+CTI74yE55HP4FZBzpJTq76wZRGT8eKQW6jLdyhFbK865ZTc5uRAyUF0XgarAXapCy3Mj7QWg8ZJA/8ApdtttADuNrt5iT/yRNNXIWR2qtHZvAaTmJIkwg3s5p7lQ9HtE/BJb1rOqvL3emiCF1pLl6xsZ6lR0WrU7I3D2r+1eO6DkNxPTgirWx9xODxVe0YSO7OZ3Z8lsSeeo/uuGAaCA1o6A9EvvW+W0mTIxbgMyeQ3Ii9aq4YC46AaTvWa/eMl5NKniJcRiOkZ6FLj21aTUcQHGcIOvWE3ZZA1oAEAAZfFEVKwqVSe0eYM90ZAjhKhZZGs0CuPZChqBBVqlQOVhwzVd5zRp60IRSahAhuctZVY5wJzEQml9saagwtwg6a/A5pRREvYInMZTHruWptNhNV4EiQBhkt/2mPig0103G1zGjCJAGJxnXeB6qvf2z47MmnlGZAzB896cXScVONCdRO/fMKDaS3ss1ndLhicIa2c56aojAsutzTidJjTLL4KwAqV3XwWk4nOfIjCTluzg9F3bbyDRx4NCCve7Q6A0S4yegAJKbXdsrTrWdjjLXGcxv7xjJZ6yXjhqF7s5a4dMQIEea3WzL8Vlp8pHk4hFJ27EhkODsZH4XZA+ITiyWZriHGkWOZ3YOm/SDB1KaYFwQiFt9NHYuy3KhclPujL9SmN+ZUXKldbYa3p80VctlGi1pdUa2ANYHyzWDtlqaXnA0tbuGfzWr2sd9j4/RYyEQ32fur2moG5x+I8F9Lo2ZtJga3IAQkux109jRxHJz844DcPimF723sqeLFBOm/PcEFG+L2I7jGyTrwbzPmk9Cwhved3ncToOi7k7zJOZPEoJy7xQdNdvUj7Y4DOPJUm2jXDu37lWtd4gCSUDRtqkZwOajDgd+qR/tJ9ZwawJlgNMCTJ3oB57pKqUHSPFc2qvk7PL+oU1k9xqCRrEKU80IM9RsTnOZBiSIPBX/ZnMd7+Ixx9FPY7zY4tDi3UZRhy65QnFpLe0/C8QM5af/iPXNFIKG0Van3X5jrBHi0gnxUNar2suf2xHWQJ0zK1XstB4ktaNd5npmUptgp+6MQB1gtj4IEZsbp7owN3YyGn1hcVbK0FoDw8nXWBykq/ZLtbWcRjcIEy4zwXFW7SwOcHAhvLXOEC220MJHMStXsLb5a6kTmO83pvHxWZe11dzWgCYga7s955KxZrcbO9ndh1MkEjeCTIPmg+lFRlc0LW2owOGhErw1AjJftB9yVBYBDGdFLf7x2RXFlPdb0RU9usQrUy079OR4rJ3RchfaRTcMgZd0GZWybUEaq3dl3AOc/e4a5TAn6oLbpaNBAGpOiwd7Xm2paGtYSWtOfDFO5NdtL+NNvZtIkzprCxV3Ph8lFaKraQFQ9odVdhb4nku6VkdWdlpvKvik2iIbrx3oIbTUFJmEFIHuNV8cclevGtKluOygHGddwQNLBYBSbz3lQWt86lTWiuXZDeoqlnaxskyUCeo7IjyTeyx2TT+tSEhtNXOE2s9oDqdNs7ziPmUFuo8IVVrpk7pMdEIGlxbEioA55EESIIWto7LsYIEL5lYXVmgFoy194/VNLPbK73NaWjMxk4/wAyDXWnZdhmPiUivHZcj3T6hV7fYa7GzppAxcQTx5LK1rxqgkF7tY1QOn3G9nFLbTRqN1mPRUfbqn5z5rl9ocdXEoLWNzDLJ6p3dN0UbQ0F9Uiq6e7LRoTGUcIWZFU6SU0uhxpPbUAxYc4Pkg12zVUgVKL9aTjH8Jgg+qb4Vn6drBtNGq3IVmlrhzbib/xC0kIhNtA37NdWdgwt6LraEfZqWkyGt6IJadIcFevGuKNFz+DZ5nJe2CxYs9yWbY3YXNBBMjdOUIQ+cXjaTUeXHwVq5LtNV0nJo9VzabJL2s0JMea1TaQpU2hoRXrntptgcEqttSVdfRxaqqLCHaGUQt7AuOSb2CxgDMyVPRsYGvkuqwgZIJTTaAll5WgaALqq93FLLZUgc0UvtNTNWrvMgjpwS4mVeuwd4DigYOncPReq7QETvzQ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pic>
        <p:nvPicPr>
          <p:cNvPr id="16388" name="Picture 4" descr="Andrzej Munk"/>
          <p:cNvPicPr>
            <a:picLocks noChangeAspect="1" noChangeArrowheads="1"/>
          </p:cNvPicPr>
          <p:nvPr/>
        </p:nvPicPr>
        <p:blipFill>
          <a:blip r:embed="rId2" cstate="print"/>
          <a:srcRect t="39739"/>
          <a:stretch>
            <a:fillRect/>
          </a:stretch>
        </p:blipFill>
        <p:spPr bwMode="auto">
          <a:xfrm>
            <a:off x="2483768" y="764704"/>
            <a:ext cx="4248472" cy="3289857"/>
          </a:xfrm>
          <a:prstGeom prst="rect">
            <a:avLst/>
          </a:prstGeom>
          <a:noFill/>
        </p:spPr>
      </p:pic>
      <p:sp>
        <p:nvSpPr>
          <p:cNvPr id="16390" name="AutoShape 6" descr="data:image/jpeg;base64,/9j/4AAQSkZJRgABAQAAAQABAAD/2wCEAAkGBxQTEhQUExQWFhUXGRoYGBgYFyAcGBgaGh8eGBcYFxwYHCggHBolHBcXIjEhJSkrLi4uHB8zODMsNygtLisBCgoKDQ0OFA8PFCsZFBksLDcrLCwsLCwsNzcsKzcsNyssKyssLCsrKysrKysrKysrLCsrKysrKysrKysrKysrK//AABEIALgBEgMBIgACEQEDEQH/xAAcAAAABwEBAAAAAAAAAAAAAAAAAgMEBQYHAQj/xABEEAABAwIDBQUECAUEAQQDAQABAgMRACEEEjEFBkFRYRMicYGRBzKhsRQjQlJywdHwM2KCsuEVc5LxQ1Njg9JUosIW/8QAFgEBAQEAAAAAAAAAAAAAAAAAAAEC/8QAFhEBAQEAAAAAAAAAAAAAAAAAABEB/9oADAMBAAIRAxEAPwCe3a2UHw0kJSB2aSo5RYQPjerkxu3g0WKEKP8ANE+lQns6TYH/ANpH5VAe2TZZcdZU0ttCy2vNmcCCqCMpvrFx51dTF/c3fwahHZNj8MCq7tzYCWCkpAKFWukSDrBtf/FV/aG7qW9rMBtSEtSySjtO9Iie6TJm1X7e9UNJ/GPkaYqnfRUQe6n0H6VYtkbqtqQlboAkSEgAWOkmKhFkEQKuu18MHMI4g8WjxiDlkGeF4vRMJf8A+ZwsR2SaZYzdFqD2QAPJQBB84kVmOxtg4g4HFrW4oupLXZEPgiD79wqBNaR7NMItvBw4oqWXFkkrz8gACCRoNKiq/wDRACZQmRY90cNeFL7M2Z2rgSEI5klNgOZpfGn6538avnUtukPrHPwj51UOmt02B7wk+AA+Vdd3Uw50BT6H5iqZ7T8Ni/pTRwqnwFpAWELISCDAMA2tTJnZ2Oa2gw0t58tSgqIdUU8SQZPT41FWHbGxuxIlKSk6EJHoeRqPLKRMoT/xH6Vc96j9Uk/zj5Gqk8LHwrSJHZm63aJC1hKAbjuAqP6VJjc9jrP4U/8A1p5vKF/Q3+yKkuBslBR72ZIkARziKzbZz+0lYF91TmKD6HEJQnKZKTGY5SJOuvSpVXPF7rZAVICF9CgA+XOoQMIP2Uz+EfpVi9n6nzhArEqcU4pSiQ4IUkAwBB4WnzqExY+tc/Gr5mmJoYHZvaryoQjrYQOulTze6bf2svkgfnQ3Qj6z+n86qO823MYjbDeFbccDLimpIHuhdlQYi0fGhi2ubpo+yU+aB+VQeO2eGl5VNpHI5RB6iozdfb2Nc2q5hXHFlltTkEp98IVlAJiLzw5VdN6B/C/q/Kiq6MIj7if+I/SirwrZ0Qn/AIinSk2mkyeYqsk8Li2WZCmwSbiEg9KdubZwtiluRxlsC3TzqvbbVlSlYGZU5cs/ZJF/XjTLELW2QCmSpQAE8+J6VFq1f6xh80dmMsa5BM8ojTrUdvjh2HMMgpyLIWJISAdFawLTUG7iVBSQUmVpKgekTfrHClXF5WFtmyy6Fx0yQfjQpHZGHQX2wUpInkORP5VrycG3/wCmj/iP0rIdhz26c0a2jlBrZUU1cRO8GAaOHclAAgXSkA6jSsP38wKG8UtLaYSMtoGsCY1rf9o4QOoUhXuqEERr61iHtCwCWsWEp0KG1EcpmR4WoKkw1rIHpTtKDlA+z+EfpQdibUuXRlA40iK++2MyrDU/OhRsSO+rxPzoUhW8ez4wn/4UflUX7VA12jJdLghpyMgBsSmZkjlUvuGjuf8Awo+VS+2NijEKlxppYAyjMVSAdRYUMVna5ZO12kkudp9UQABl4RJJnhwFWTfH+Ej8f5GjK2IFPB9TbXaiBnlWaE6cKJvh/CT+L8jUxdVIGJq/7Qj6M5Nh2SptwynhWeqrR3WiprKIOZMGTFiIOnSrqYyrYqWE7NxoS4opBYzHsyCO6mIGa9Xv2foSnCAIJKe0cuRH2uUmkkbpNpbcaDY7N3LnHaqvksmDltYVM7EwHYN5AAkZiQAoq1ubkDjUVSdoOHtnL/bV8zU9uh77l/sp+Zqu47+K5+NXzNT25Y77v4U/M1UMd/dmNu4hhS1AFAESD96eHWibZwSDtVh0qAWOzEQT97joNan9s7CL7qVkJ7sZe8QbGbwOdNsRu6teJRiF5M6CIgnQSNI6minO+S/qUx98fI1UXHbX5VbN8v4SPxj5GqjiBYnpVxF/24gKwrwOhaUDroU9L1neB2Y2MBimw5KS80ZzLkWBiSib9BFaNtTD9owtuCc6cpghJgiCQToYqtYPdotsrZS25lWoLJLiCqU2EGNLcqyp97PWQjBISFBYCl3BJ+2bd4A28Kr2Ke+tc/Gr5mrhu3gCw12eUgBRIzEEnMcxPdtqTVOxA+sX+NXzNXEWTc8/xfFP50lvDsNovtYrM4l0OsJH1ig2RnSCCgd0kgkelKbm/wDl/p/On21WXnAEpbTCVoWDnuezUFgEZbTljWoqH3c2KhLi8SXHVOrdeEFxRbA7VQASj3RASPjT/eo3a/q/Kl9nMOoSlBbEZ1KKs4+0srNo4ZoptvaP4X9X5UwRINqTWaF644LVpAwWxWMTm7ZK8wUlIUlUWInTyqIOEuUhU5DlkxmsbSc2ulWLYa4nuKVLiLhUATIEg8BF/Gq8y8pK3e5MrOqst5BAvroKAocTmBzNlUGAYkgWJHfm1M9qptnkd7lppr7xNdw7JgryzCVo14GSTGvP0pJ3EhbKQIhKiPeHgba8NaIGxVgvIg/a/I1sSDWN7BbAeQAOP61ruIeKEFQSVEfZHHhU1rDlVYV7WXIxk/8AtNW9a2jAYhagoOJylJixsbTI9axj2qGcWBH/AI2/zqCpMrJ1FSGFwstqUeAkf8stMUiKmWjGHP4R/fVxFVxHvq8T86FdxHvq8T86FVG/bt4Ps2EKSoglpEzf7INqsMr+98Kp+7G2A80EJMhLSZtEd2Pyq0sPzU1o4Tm+/wDCm+OwgeSAomAZta+lLpUKUSaghju23zV61NIzAATp0oCjJoCErn3hHLL/AJo6SrmPSiPOpQkrWoJSNVKIAHiTVK277UMGzIaWXVD7qCU+qikeYJoJ3EbtJUSc6hJJ9b0vszZ6cMSe0HeAHeIGnKse2p7Sca8T2SlNp/lgHzIH6VXndqYhavrVuEn76lFJ6GTFB6WceIEymOc29aIxiCq4KCOhn4g151we0XGTKHFNk8AZSTyMaVxraK0OKdS64y4dSgxJ6xY+YoPQW1sD26QkmIM29PzqMO64IjOfQVnuxvaRikiFKQ7H303Pmgi/iONaJu1vY1ihB+rd+4TIUOaDx8NaCwJUrpRVuqHAfGlhRVJoOBSuQ9agFbuSSc+pJ93nViTQoIzY+zixmE5s0dIipIqPL412umgSU4qfdHr/AIphtfAKeyQQnLPXWP0qRoCgr6931x749P8ANFTsJY+2PSrJXFVaKfBZDzRdaaVKSlRJmIPegjUaVFbFKkpX2iVLUpQIVAvp3vhUpvA4kYh3MqD2aIHM3n50rh0FwSDKQlGXLbkTJ46UELhkkMKSUHN3rx+Lj51TdoNrQk9miCVElVpMhNj5g1qOKQAVLJPdInWAIM28/lWfbWxyMq7kqKz3QDoUoIPnJqoLssLLrRSDeEiDHeJj860jDnGZQSk84zJnwNqoO620UpDjkpBaPuLIBUJEkKNvKDWg7sbzNYptSpCShRSRJ01SZjiKgW3edxBSe3AiAUmRN+BAFZN7TTOLMcG0frWxbP2i0vupWCcoMaGL3rIvaMCnGGBYto+UVFVNJp23ijkKMvSZ65qRQk8hRm5mIHqK0iHxHvq8T86FKYls51W+0eI51yhGmbF2iG20nKoFSEjugcBx60/a3hUn78+UaeFMMMz9U1FhkRMamwvTpltAuAZ1gnWKIkEb1niFnqIH5VxW9RmMpjrf5RSLCEqlQm02OhPTpRWMOASokGTx0HhQPEbz/wAvzp03vYhAUpYhIEk8PU1GgpKymxi4sR8dDWd+0TbhW8cOmAls96DqrjPgLetRcR+9O9TuKWczi1IzEpCj7omQANOOutV0K60UinGHSTZP5fnwqNHGDMaKSZ4E5TUljH1I0mCLpUQoHpIsaatYYkd5tZ6yI8rfKi4vCQBBI5pJ9fPpRDBx+5iYPCdKlsPiUrQCuxFifl52p1uxuwcSsi5tIjidBNWJz2WvTbTxoKW+wpvvJ9RSuz9rKSoZVFCpmZsFcCDwqX2hsR7CkhxJUjll5efnUFisGlQzNmReRxHMnpQaVudvk+w5lfJWybq+8gnimdR0FW13GYwqU6jEtKYUqW0hAkoUe73vC1YLg9orb4yNIPKr17PtrKcUtngO8gKJy3iRrrMUwbgMQmJmuodB0qjO4pxCZKUxpaT+fxo2F2itVkATrEkfM1YlXnMKgd58fiEpAwYSt2TmzCUARaTOsxaofGY10CJKeZmbdP1ojW0FpKQBMiAmf3e9ItTm6mLxS21/TA2HAqBkBCSmBzN7zU4FCqX/AKg99w/H9K4nbLgtF6QXN4SP81xJqs/6g+oEJbJ8res0+2a5iP8AyMhA59qPllqCN23sdLzzpUCT3UiFRAy6/Ghs/ZYaGVIVFrZ+QjnUottsOrc7QZl5UkC47sgC3GSaX7GrRC4zZ+dKgDCiDcqMeYmDVJ2pufiwo9iWylWUmVAQrLlIvroD51ppZNF7Kgz3Ye7z7QWHMOhRUhQJC0E5j7shdoFtKW3V3exWGU9lUEocyyFqCiT9ojJYASYFXvsq6lugp+E2UtDzbRdTKW5kAnRWnxqO3+2biHH0rZZU4ns0iUxqJnj4VbMWQnFIN7NLJ8BepNqFoQsaKSFetxQYw0ziW7OYV4DjCCR8BTcPJQTmQtJ/mQR8xW4hqulmdQD5UHnPE4tOdV/tHlzoVou1cOnt3e6P4i+A+8aFKDbLuy2pMEhCQSTBFuFLoxSrAQb6niPzHWnez9kAstZSBLafiBeCaXGwlcFifCPWKqCpXAsLchag6xmJ4C9p+Yp01sdQ1IJ/fSlP9PWLmL8J/wA0Ea8gISpw/YSpQ6QPjpWGOOFRKjqoknxNzWy7/wC0Po2EUI7zstpv94EqPoDWMGpq4EUZCjwotLs4gp0HjyqKdYNA6Em0ki3hJp8zh1OWIWqOOtus8ulRuHchYUR+/lWg7tupUpHdBUo5QJAHLQa8auJq1+znZIbvly2B/frV9IqI3daAkD7NvDp8KmymoGG0MC26nKtIUDwrMN6PZ2pCi7hIIvLZ0I5da1kopu+ig82bQwEKhSS2vik/5t8ase6OAKQpYBuIHTiT8K03bmw2nwc6Bm5xejbr7JaaaCUs51AkEqIy9I6R0qiHbxhMAJBjQQTfQ+tK4PZD5VPZq6WgdPeq6JbWPd7NsdEyfyoqmvvuLP8AVlH/AOsH40qRX/8AQnoAWpCEj7yhb0pdnZDYIJeKoM/VoJ9SJqaQ21MhAJ5xJ9TSnaHgI8T+lKpr2SYs2tX4iEj9+VHaSuLIab8io/8A80dWbn6D9aBTzJ9agGUn3nFeAhI+An41wtI+7mPM94+poyR0o4R40BVLVEARQSTHOq5vXhsf2rKsMoJZTd26Qo3H3uETVDw2/uK+mKCLth0p7JZHug378WAF5+dBp22tp9glJy5lLWEITIEqPMmwFjenGy8Sp1tK8ikEyCk6pIJSRPHSmG19o4d1pKUqQe0MJJI7pg3SFDXgDHhTXeVtxlCAw4Q4G1KBSYBCY96bEmbTVFjDCucUyxuPbYWhLigAs5Qc1wYJuDwtrWe43eV4qyqcWR1IRNpuUgDprSjG02BZSBm1BUMx8QRc60SrNtTabRxLeS5LbiO93QSoW9+OVP3cQ4wywgKQDlSkk3kgAGO8PzqgvrSt1tbblwoE5+AHCFE+HSasON2oXMndKgngOPnQpttzbm0W3CtASWoFkATxklJk+lMmfaO+kw60gkcxlV8xT5JUQTceOv8A1RHmErkLShQ5ETcc5oVUMfvgFOuK7KJWo6niSeVCkMfgm+1c7iffVwHM0KFansdI7Bn/AG0f2inoRTLZJ+oZ1/ho/tFOwqqo/Z0ZLfWk5o6V1Bm/tsXCMMidVLV6AD86yqtN9tk58Kfs5XB5yn8qzI1FwZKqE+dFFHFFOMEkFQ5D9nzq9bCcAcQE2DYJJ5SO6L1n6XyI6Xqf2RttLaSFAyrUjppVZ1uG6GIzknqfPj8JNWoms83R2owhtIU8lKiB7/cMnX3tavLL0iQQocwZHrUCxpJaZ4V1apppiFdfjQNccKa4BwpdAmAsRbn9n9POubRJ1nQUxxT+VKTxEK9DNUWosDiSfO1AJSOApfJRS0OQqBJauVJnnS/ZDpRVJoEVCgE86PXRQAJqMx+IAXlUooKB2qSDqBZQI+14CpJxZAngKoHtA2mhpPbtBKn/AHPeNkEGcyZE+PCgs+1XVuMkOIUWlgFJSINxKSqFExpWU4TdteGW4pxSXFcSnkb3nQkwIq37T3oxOEwWFW2tpYUlKSVgwLSII1tSO+eAxGJZStpwlSkJUQhsypxNwnMNEwARPEVRTsVgVrWBiHEoCyDBBIgfZSQYEVcW23+zShCswDZaStxQUcsWPd4CIi5PGs4d2HiwUnEJfsQYKFrA8Tonx61MNLUh4tsuqSAuLEwEoCATyJkrNCFdp7MxDbhUttRT95vvDlfl4WpthFd8QtMAH3pSfDqfCpnAb2rSlBeRZSAuUmClMxeeOnrT5eNwSl5lFvtDwWiFDgQTFqqK6BJKidCADBWnTQlPQ092e6suQlRCbTkVYa3Oa/DyqUXu6hXfZdUhWtjKfAFMGmOG2Nic6ldmhZAICs0XAOUwIkEm8igRb2qsGUOWJMyQr5U/wu3CPeSFdQdaqbrJQqHWyyoC+SdToYJsLHQ1xTioOVxC4E3sqBx4E/GoQ4xu22y4sgaqUfiaFQL615lS0qZPP/60KUjd9kJPYM/7aP7RT4Nmmmxf4DP+2j+0VI1VJ9nXIilorhQagzb22JPZYYxbOsT1KQQPgazzdrZqH3frSQ0hJW4RrlHAdT+tav7YMLmwAWdUOoI8wUH+6qP7MWEOOvtrAOZCbHiAbj4ioHWPxOzXGwlOFWyNEucPFXezR8aiNoborbbLsgjUBIJt48o4mtF3ixOJyIw+FSkBSe8cgKUjTiIFF3P2b2+HKXHCC2ezsR3iBeAdRfSrBm+zdj50hYAXAMo4kRJM9Jqw7n7m4fFrKFqWhaQcwSdIMSQrysDU3g93C1i1FK8qRPdjgb2/fOrru7stpgQgSfvHW5k0FM2n7NHWgexc7RPL7Q8iYPkfKqWtvF4NZ1EahKlJPp3TXocpkc6re8mzO3bKFoJ5EAZh1SefpPzgz/A7+KygHEvsL/nSl5o9JIKx6Uu57ScQ0ZP0bFI4LRKDJsApKu8k/wBMdao28mzSwrKpLnRZTlCh+tRb2ISUIAQErSTmWPtC2WRzF70G0bG34w+JEPJSw4qyR2mZJPATYg+VT20sIFIM2hA+NedA+cuUm3L9KvDftIcDCG1JC1pSEZ9MwAgTfWOPGqPQJFcrEMD7Y8UjKHGWVoECE5krgW94qInyrXN1tuoxuGRiEJUgKJGVYggpMKFrESDcVBJxRSmlaBFA3yCu5KWCRyrtAgWgeflTZ/ApOsnxJ/WpCKBFBCnBpiABA0EWHOBSTjQHG/hUy82SLRTZ1rpQQzy492/yqsDc/DAqWgLQtU3BmJ96EqterutA+7TV9AjQ1Rk++Oxl4VnPnDqCpKTKcpQkKCgDFiDlCajdmtl1rGunvLUISSIhTq0yQDoUpChWtY/DpWgpU3nSqxSYgjrNQGM3VadgNuOtKQIA1QAdbEcZ4Ggpy1LYXiXGXSltgEgagkKS2kX5lRNPW98XEqyPIlYSlUo17wCkgxxgil8VuU8zhHkNOIdCsiikoIUQhWYpBJjrpwqvbrKK8VmcCozIK1KGgSoEyYtZIF6C3neZpxoqdQVI7QNFKkgkLM5UcLwCbedRGJ2fgXlrDCVodSqFAJJSDMEWMA2NdYSChOYSTilYhVpMWCfmql9hpUyhwZF5nHCsqCZ4W6HvE1UVPGbKUHFjObKI1PA12pHHFfaOWPvK49T0oVBq2yFQyz/to/tFSLb5ppszD/UM/wC2jh/KKXS1RTnMTXVTzrrTfX4UqEdaCE3r2WcTg32RdSkHJ+NPeT8QKwLYO0l4bEIcSDKTCk8xopJr0uWzyrEvafshLe0ElCAlLoCzH2lEnMTaAZ5UGmbs45taQolstnSffHHKoaWk3o20NlM99xgFOf3oPcB1C0jgZ41meBDmrWaR90T6iIq07N3hxqgGltDJopeUiB4aTREniVKUpKpvF/8ANSmCcI10mo5Kr08zmKotGEVI18aUXhkkdfj8ahdnukamBUgjaaBx/wA1lVU9ouwy9hlpTdQGZIJklQ06DlWDDDqKgkCVcRxB4g8jXqErzJlUSdYrFcXu49iNpOtIguLUVEg2CJ95RGgiLa9KAu4u44xboCzKUkF2D7qdcvOVaA+J4VNb87nNN49pTSEoZKASgJ7uZBAjzBHoa1TdrYyMIyGUJAi6lC5WripRNyagPadgHFMBbCC46lQyoGqp7pHxnyoM1b3VaxuNTh2AGoTncUkSAPwzAP8AjnW5bE2YjDMNMIkpbSEydVc1K6kyT41CbhbtfRGZWkfSHAC6qZM6xOnHhawF4k2mgFChFCgFChQoBQNdFcKaAqjSU0qpFcigSyDleuFkHhSuShloGpwieVInAo5VIAVyKCLc2baxNRb+7w1RAOvui55kDXzq05aEeNBRMRgFIPeaSnh2iNekpNviKSXgFASlQWQNPdV6HUeBq/OMio3GbICtDBN6pGKbRcPauSlXvq4dT0oVO7UwCg86M599fHqaFEjQNjYuGGQ5p2aO/GndHvfrT59q1gDOhkX5U02O2Po7On8NH9opwwotWjM2eAuUdUjl09KikQY1MedLsmeRNOHWgQFJMg6HhTUIM6eHOqF+zJqj+07A5/o3PtCPIj/urw6uEquAuLCbA8J4VmmF2hicWoqxBTDasqUpSAAr7RnU68TUExu0gNjKm0fHrUzvDi/qY5xUVs0AT40beAyySOFaQlhlaeFPg5Vd2XjQesfv4VJqxYtFEOMXiYSYnSmTDqgkuKIAAmSeHO9KuDMLjj/3XcSsJb92Ty58vjQVZ7eTFYpfY4ZKgmYLpBAA53/7qw4BoYBHaMJLjou7PvPDVQBOihqB0I4zUXgcRjEurDmFWoJTmHZqBGU6HvQCbH0pxid4sPEOB7DqgH61BiDMHw10o0tWwvaRg8TCQooWfsqEGeQmxNP94trtoQHJnLKom5y3j4V55244W8SpaFtqkhQLd0+hFldKTXtt1RPaLUoEQb8PlUVsA9qoJAGGI8V+kd2KVR7VUZoLB01zjXjqLVkbWI7qSTbh+/CjpdmwMcORPW1RG04L2m4ZUdohxu+pAUnxlP7tUyjfLBEj68XMSQQPMkWrAmXAFRYkWg/HWnJdvY30ieI8QKDe1b04MCfpDfgFSfQXqPxG/uBSY7Uk9EKjqZIisWD+hzePKOA61xSpVrBF5iR5z86sGtve0zDD3EOKtOgT8zRWfabhyYU24n/j069fhWSjERB1B48v18KOpUEEi5iL3P8Aig2VPtBwZuS4Bz7MnytNR+M9pLAWA22paZ7xJCT/AEpNzw1isqU8YMwCfjxGlr0iyo3Mak9ByjS9BsD3tJwqUzkdJ+7CfIe98ah8T7UFk/V4dIHNSyfgAKzdThAm0R8OY601VicwtrMC/nPTT4UGp4b2oL+2wg9ErIPxBo59rDX/AOMsnosfppWQ4rHqgJRIjUx4c/CitPpTqQfCdOvXWoNqa9qTBiWXBPIpPpzpV32msfYaWo31KRp61ii9pJMQZjUqtE+AoyNoJ5/Dp60GwYP2oIUohbBSJtlXmMcyMvnVp2XvPhH1Q26nNEwruk/8onyrz8NogqtGk8s3TnSnajnpoeHl0oNE2u4jt3u8n+IviPvGhWS4h051X4n5+NCg9G7HM4dmQf4aOH8op2qDzppsZw/R2ZA/ho0/CKfKcH7FA3SlaCco11HA+PXrSW1MWoISGEfWuKyAG0RJMkfZAB06aTTwiTYURlknOIuCSkngdDHSgQw+zEtoSVkrXIJnSONtOdQb7aVOuLSIClk+Z4+cUo1vAVuqYWlYKQUlZTCU3g5p1JixA53qQdwWVFUQbAuocj60fEJzIM8f2aOpu5tRCbG8CqiluMFCjGlOWMWbGnG0UAEjjyqPCxFEWPDuSAZp6WpjXnFQGzsXap3DPTB5UEypntG1IStSMwy5kkSB0kEVB7axWKKVsvYZrEoWUjOg9mcqbgLQsm88UnnanqsSUcagds7xrHuoBjiVR+WtRax3aOFU06ttUZkKIMaeXSkm0FRtV5x2CwUuO43tQ4tJKQ2oSXOAAI06mqWjTT9KjRVk5RFokWpytYkX14RYEaAGkZ01I+HlNKMJJBECBPDQ6jytRD9pSgoElI7sA6nn63oYlwHSRHxPM/CksGLAixJsZMW1/wAClnyDGuXTQ6jiPjQFwqjM8ONo8+UzFLrxMiTMk31v+gpFDATECZuB14joaPYyMpE3i5AM6XtwoOlcpkE2/dvnXO3GoKiInUxzFj1FI4l+EkW1uBE34zaTrRWESNFX0McOtA7W5aYibkX/AF/LnSRUYyzqZIgyfPgL0q4iRJANr3N+vd14T503W/FrgG5tPSx9KAmMcygBMSbBVuGt51imanA2NQVDhytQThi6oJTe5vyFPMZsYNpChJOYC5tcxMR4UDndN3Mlbavs94TyOvyqfSzANRrOHyPtqiAoFB4TAzAn0NTHZE6etVDBTMqtRnsIg6oSfEA08AvlTrRHREk0Kjzstr/0x5W+VFTsdubAg/iNPkLmkce64GyGQAomMx4eFqCtYrYyQtQk2UeXPwoU0xDWJzKlYmTN+M+FCivSGzFlOHYgT9Uj+0V3aG1UMNl105Ejn+gvNVzau9zeCwjJKwtZbSEoBvZOpjgDWS70b0u41YLhypFghPujr1VUGqbs74Kx+JcaZUlrKgqaJE5ykiQrpB8fSrThdvOIVkxLWRQ4puD1HMeHwrzfsrabjDqHWiQtCsyTyOlxxBFj0r0vuxtpnaOFQ8kAzZaDcoWPeSfyPEQaBwsMviQRP3uPgabuNKaTlIzN8x9nw6U8c2O3MpGQ9NPMUZptSbf5B/SghXsLN03B40ySxz0qzKYH3Smdcuh8R+dRe2OyZR2jrqW0TErtfWKtFQ29s0qBg97geB6eNZtjdou4d0pWJB05jnWv4nGMdgt7OVNJBJUlCiIFzBIFZvvviMM80FodbWYlBBAcF4KVp1Hn0oG+yNuIUSkmCRaflU5sXeZKXOydOVQ0PPkRWWg0d19SoKiSQImlWPQCMYggSQRreobeNbAbWYFklWp8R+VqyXD7cfQIS4qORv8AOi/TnHLLWSkmTOlKkNXX1LVmWSpR1JpZCLiAT0/Sg4wEqsfC379aWaSoAzM68o8+dRSreFgAmYJMeI/7FK4VZBUIErsR10EeZ4UdAkRMzxPHh1vcelczd4CYg85+PCCB60QsGAlQHdAyiVH3SYukxXU4dYJkkcgL+h6TSBSrvKUb8Bz8oj0pTMAlKTE5tRMgWhI/xQKhBVKVXKTHdg8OJ9edKtrMWVI1PIj9elEbm9zlmw8DIFxxJpHFIhMQecSDfU+nSgQKJUDAgmJBm/TzNSS2glJyi3z528qaYNFh3ZJ0GvQzP7FOHDkQIkTwOk8T6cPOgSddy3uJ15X8NaGx9gYjGuhDKDlnvLElCeWYpBvfT5XqW3P3Ud2i6pMlthJBW5EyOCUybqPwF+Qre9jbJawrSWmEBCE8BxPEnmTzoMXx26ycDiGWxJUphSlqP2lBQFhwTyqN2piQhxlKtCon0EDzlQ9KuG/+JnayEcBhh6qWr9BVR3uYBS0YuHUjxmZHwFUKbRHdQrkoKPqAfgTUg44QLcTH79KiMc59S7xyogeOtSWeUpM6gH1FtKqFMJiG0j3rk95X5T+lR68YhRWkKBNyIvbrSf8AprAmU5uQgD1yxPnNJOYdKbISEzaw/OgXYnLNOmxKPj50kkgCCLAa0vhgIgaURV8Wodov8R+dCjYxr6xf4lfOhRUHnzAla5MA3MzoI+dJAjnH50KFZacCqv8A7Hd4Rh8aGlGG8QAgybdomShXSZKfMUKFDW+/SUffT6ih9JR99PqKFCiB9JR99PqKwD2tb4DF4pLbC5ZYkBSTZbh99QPEAQB/VzrlCgqON2i48lIW6spQO6hSu4PwDSfET1NMloPH98KFCiulqADzoyUA9I6/PlQoUKL2HUTymj4dACoJAI0Nonr0oUKJTlRuTrwN7DrOtFLp7yTHCP35UKFA9wUHvEhIF7+k6XozxEjKoCOJi/O/pXaFAp26FLJPAAdSeGnj8KJnBVMiLm/O06iNa5QoHbC0wAdQCZBEfOPSmuMxCVkHjI011tprXKFA5DyEidSLkc+hMjnTndvd13aLuVK0obSfrHD9kcAJ95R/cUKFBv8AsXBsYZlDLWRKUgCx1PEmTJJp99JR99PqK7QoMf8AaE8P9YBzCPo7Y1/mXUBvY4OzbIIs6km/RVChVDfMCwuSLhfHpAp7st4KYaMj3EzpwtehQojuIxKeBFNMMoKXJIgdePH4R8aFCgkCE97vCD4UhgnRzHrQoVUQuMKe0Xce8rj1rlChQf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8382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95536" y="4653136"/>
            <a:ext cx="845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In 1965 there was established 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Andrzej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Munk’s Award granted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pl-PL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800" b="1" dirty="0" err="1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best debuting </a:t>
            </a:r>
            <a:r>
              <a:rPr lang="pl-PL" sz="2800" b="1" dirty="0" smtClean="0">
                <a:solidFill>
                  <a:schemeClr val="bg1">
                    <a:lumMod val="50000"/>
                  </a:schemeClr>
                </a:solidFill>
              </a:rPr>
              <a:t>movie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 directors.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 10"/>
          <p:cNvGrpSpPr/>
          <p:nvPr/>
        </p:nvGrpSpPr>
        <p:grpSpPr>
          <a:xfrm>
            <a:off x="971600" y="1844824"/>
            <a:ext cx="7637796" cy="3456384"/>
            <a:chOff x="971600" y="1700808"/>
            <a:chExt cx="7637796" cy="3456384"/>
          </a:xfrm>
        </p:grpSpPr>
        <p:pic>
          <p:nvPicPr>
            <p:cNvPr id="20484" name="Picture 4" descr="https://encrypted-tbn3.gstatic.com/images?q=tbn:ANd9GcS2mRtNsaS9orKntuT9bSta84tbSbmhOSy4DtvrzpPuX_HZOEU0fQ"/>
            <p:cNvPicPr>
              <a:picLocks noChangeAspect="1" noChangeArrowheads="1"/>
            </p:cNvPicPr>
            <p:nvPr/>
          </p:nvPicPr>
          <p:blipFill>
            <a:blip r:embed="rId2" cstate="print"/>
            <a:srcRect l="24811"/>
            <a:stretch>
              <a:fillRect/>
            </a:stretch>
          </p:blipFill>
          <p:spPr bwMode="auto">
            <a:xfrm>
              <a:off x="971600" y="1700808"/>
              <a:ext cx="7637796" cy="3456384"/>
            </a:xfrm>
            <a:prstGeom prst="rect">
              <a:avLst/>
            </a:prstGeom>
            <a:noFill/>
          </p:spPr>
        </p:pic>
        <p:sp>
          <p:nvSpPr>
            <p:cNvPr id="5" name="Prostokąt 4"/>
            <p:cNvSpPr/>
            <p:nvPr/>
          </p:nvSpPr>
          <p:spPr>
            <a:xfrm>
              <a:off x="1187624" y="2708920"/>
              <a:ext cx="7092280" cy="1512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" name="pole tekstowe 1"/>
            <p:cNvSpPr txBox="1"/>
            <p:nvPr/>
          </p:nvSpPr>
          <p:spPr>
            <a:xfrm>
              <a:off x="1115616" y="2132856"/>
              <a:ext cx="7293984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00" b="1" dirty="0" smtClean="0"/>
                <a:t>The end</a:t>
              </a:r>
              <a:endParaRPr lang="en-US" sz="16600" b="1" dirty="0"/>
            </a:p>
          </p:txBody>
        </p:sp>
        <p:cxnSp>
          <p:nvCxnSpPr>
            <p:cNvPr id="8" name="Łącznik prosty 7"/>
            <p:cNvCxnSpPr/>
            <p:nvPr/>
          </p:nvCxnSpPr>
          <p:spPr>
            <a:xfrm>
              <a:off x="4716016" y="2708920"/>
              <a:ext cx="0" cy="1584176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292</Words>
  <Application>Microsoft Office PowerPoint</Application>
  <PresentationFormat>Pokaz na ekranie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Ewa</dc:creator>
  <cp:lastModifiedBy>jredlin</cp:lastModifiedBy>
  <cp:revision>42</cp:revision>
  <dcterms:created xsi:type="dcterms:W3CDTF">2013-10-08T18:05:19Z</dcterms:created>
  <dcterms:modified xsi:type="dcterms:W3CDTF">2013-10-22T13:04:17Z</dcterms:modified>
</cp:coreProperties>
</file>