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1" r:id="rId19"/>
    <p:sldId id="274" r:id="rId20"/>
    <p:sldId id="276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72B82-7DB0-4B33-A815-C1B43FE268FF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BC87D-C654-4ADB-8C99-930686388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80E210-24F4-47DF-8CFD-CECDE9CB2746}" type="datetimeFigureOut">
              <a:rPr lang="pl-PL" smtClean="0"/>
              <a:pPr/>
              <a:t>2012-06-25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DA47D4-13CE-4DF1-A129-FA83F700259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28596" y="500042"/>
            <a:ext cx="84296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„WYTRZYMAŁOŚĆ KLEJU”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9" name="Picture 5" descr="http://pl.pl.allconstructions.com/f/image/filename/0/0/6299/kl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786058"/>
            <a:ext cx="3635684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Karola\My Documents\Zdjecia\durna wytrzymałość kleju\P115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3786214" cy="5679321"/>
          </a:xfrm>
          <a:prstGeom prst="rect">
            <a:avLst/>
          </a:prstGeom>
          <a:noFill/>
        </p:spPr>
      </p:pic>
      <p:pic>
        <p:nvPicPr>
          <p:cNvPr id="23555" name="Picture 3" descr="C:\Documents and Settings\Karola\My Documents\Zdjecia\durna wytrzymałość kleju\P115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768562" cy="5652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Karola\My Documents\Zdjecia\durna wytrzymałość kleju\P115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3600000" cy="5400000"/>
          </a:xfrm>
          <a:prstGeom prst="rect">
            <a:avLst/>
          </a:prstGeom>
          <a:noFill/>
        </p:spPr>
      </p:pic>
      <p:pic>
        <p:nvPicPr>
          <p:cNvPr id="24579" name="Picture 3" descr="C:\Documents and Settings\Karola\My Documents\Zdjecia\durna wytrzymałość kleju\P115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600000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Karola\My Documents\Zdjecia\durna wytrzymałość kleju\P115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714356"/>
            <a:ext cx="3840000" cy="576000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6357950" y="2357430"/>
            <a:ext cx="2071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800" dirty="0" smtClean="0"/>
              <a:t>x4</a:t>
            </a:r>
            <a:endParaRPr lang="pl-PL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Karola\My Documents\Zdjecia\durna wytrzymałość kleju\P115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71480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Karola\My Documents\Zdjecia\durna wytrzymałość kleju\P115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714356"/>
            <a:ext cx="3790501" cy="568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Karola\My Documents\Zdjecia\durna wytrzymałość kleju\P115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428604"/>
            <a:ext cx="4048137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Karola\My Documents\Zdjecia\durna wytrzymałość kleju\P115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642918"/>
            <a:ext cx="3742876" cy="561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Karola\My Documents\Zdjecia\durna wytrzymałość kleju\P115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71480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Karola\My Documents\Zdjecia\durna wytrzymałość kleju\P115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3742876" cy="561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Karola\My Documents\Zdjecia\durna wytrzymałość kleju\P115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71480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Karola\My Documents\Zdjecia\durna wytrzymałość kleju\P1140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00108"/>
            <a:ext cx="7686016" cy="512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Karola\My Documents\Zdjecia\durna wytrzymałość kleju\P115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642918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Karola\My Documents\Zdjecia\durna wytrzymałość kleju\P115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642918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Karola\My Documents\Zdjecia\durna wytrzymałość kleju\P115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71480"/>
            <a:ext cx="3840000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7224" y="1714488"/>
            <a:ext cx="714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Po dodaniu do siebie wag wszystkich przedmiotów, doszłyśmy do wniosku, że klej „</a:t>
            </a:r>
            <a:r>
              <a:rPr lang="pl-PL" sz="3200" dirty="0" err="1"/>
              <a:t>G</a:t>
            </a:r>
            <a:r>
              <a:rPr lang="pl-PL" sz="3200" dirty="0" err="1" smtClean="0"/>
              <a:t>lue</a:t>
            </a:r>
            <a:r>
              <a:rPr lang="pl-PL" sz="3200" dirty="0" smtClean="0"/>
              <a:t>” wytrzymuje ok. 1700g. 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arola\My Documents\Zdjecia\durna wytrzymałość kleju\IMGP983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-471839" y="1900543"/>
            <a:ext cx="5374017" cy="3573148"/>
          </a:xfrm>
          <a:prstGeom prst="rect">
            <a:avLst/>
          </a:prstGeom>
          <a:noFill/>
        </p:spPr>
      </p:pic>
      <p:pic>
        <p:nvPicPr>
          <p:cNvPr id="1027" name="Picture 3" descr="C:\Documents and Settings\Karola\My Documents\Zdjecia\durna wytrzymałość kleju\IMGP9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57166"/>
            <a:ext cx="4331520" cy="2880000"/>
          </a:xfrm>
          <a:prstGeom prst="rect">
            <a:avLst/>
          </a:prstGeom>
          <a:noFill/>
        </p:spPr>
      </p:pic>
      <p:pic>
        <p:nvPicPr>
          <p:cNvPr id="1028" name="Picture 4" descr="C:\Documents and Settings\Karola\My Documents\Zdjecia\durna wytrzymałość kleju\IMGP9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876"/>
            <a:ext cx="4331520" cy="28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Karola\My Documents\Zdjecia\durna wytrzymałość kleju\IMGP9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338" y="928670"/>
            <a:ext cx="7735879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Karola\My Documents\Zdjecia\durna wytrzymałość kleju\IMGP9842.JPG"/>
          <p:cNvPicPr>
            <a:picLocks noChangeAspect="1" noChangeArrowheads="1"/>
          </p:cNvPicPr>
          <p:nvPr/>
        </p:nvPicPr>
        <p:blipFill>
          <a:blip r:embed="rId2" cstate="print"/>
          <a:srcRect l="14065" r="39904"/>
          <a:stretch>
            <a:fillRect/>
          </a:stretch>
        </p:blipFill>
        <p:spPr bwMode="auto">
          <a:xfrm>
            <a:off x="4714876" y="571480"/>
            <a:ext cx="3929090" cy="5675352"/>
          </a:xfrm>
          <a:prstGeom prst="rect">
            <a:avLst/>
          </a:prstGeom>
          <a:noFill/>
        </p:spPr>
      </p:pic>
      <p:pic>
        <p:nvPicPr>
          <p:cNvPr id="3075" name="Picture 3" descr="C:\Documents and Settings\Karola\My Documents\Zdjecia\durna wytrzymałość kleju\IMGP9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011643" cy="603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Karola\My Documents\Zdjecia\durna wytrzymałość kleju\IMGP9841.JPG"/>
          <p:cNvPicPr>
            <a:picLocks noChangeAspect="1" noChangeArrowheads="1"/>
          </p:cNvPicPr>
          <p:nvPr/>
        </p:nvPicPr>
        <p:blipFill>
          <a:blip r:embed="rId2" cstate="print"/>
          <a:srcRect t="27781" b="25917"/>
          <a:stretch>
            <a:fillRect/>
          </a:stretch>
        </p:blipFill>
        <p:spPr bwMode="auto">
          <a:xfrm>
            <a:off x="500034" y="3357562"/>
            <a:ext cx="8121600" cy="2500330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00034" y="2214554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„</a:t>
            </a:r>
            <a:r>
              <a:rPr lang="pl-PL" sz="2000" dirty="0" err="1" smtClean="0"/>
              <a:t>Poxipol</a:t>
            </a:r>
            <a:r>
              <a:rPr lang="pl-PL" sz="2000" dirty="0" smtClean="0"/>
              <a:t>”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428992" y="1357298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„Klej szkolny”</a:t>
            </a:r>
            <a:endParaRPr lang="pl-PL" sz="2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929322" y="928670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„Płynny Gwóźdź”</a:t>
            </a:r>
            <a:endParaRPr lang="pl-PL" sz="2000" dirty="0"/>
          </a:p>
        </p:txBody>
      </p:sp>
      <p:cxnSp>
        <p:nvCxnSpPr>
          <p:cNvPr id="7" name="Łącznik prosty ze strzałką 6"/>
          <p:cNvCxnSpPr/>
          <p:nvPr/>
        </p:nvCxnSpPr>
        <p:spPr>
          <a:xfrm rot="16200000" flipH="1">
            <a:off x="964381" y="3036091"/>
            <a:ext cx="114300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 rot="16200000" flipH="1">
            <a:off x="3571868" y="2714620"/>
            <a:ext cx="171451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rot="5400000">
            <a:off x="5929322" y="2428868"/>
            <a:ext cx="214314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Karola\My Documents\Zdjecia\durna wytrzymałość kleju\IMGP9853.JPG"/>
          <p:cNvPicPr>
            <a:picLocks noChangeAspect="1" noChangeArrowheads="1"/>
          </p:cNvPicPr>
          <p:nvPr/>
        </p:nvPicPr>
        <p:blipFill>
          <a:blip r:embed="rId2" cstate="print"/>
          <a:srcRect t="2149" r="10000"/>
          <a:stretch>
            <a:fillRect/>
          </a:stretch>
        </p:blipFill>
        <p:spPr bwMode="auto">
          <a:xfrm>
            <a:off x="2500298" y="428605"/>
            <a:ext cx="4000528" cy="2891972"/>
          </a:xfrm>
          <a:prstGeom prst="rect">
            <a:avLst/>
          </a:prstGeom>
          <a:noFill/>
        </p:spPr>
      </p:pic>
      <p:pic>
        <p:nvPicPr>
          <p:cNvPr id="5123" name="Picture 3" descr="C:\Documents and Settings\Karola\My Documents\Zdjecia\durna wytrzymałość kleju\IMGP9857.JPG"/>
          <p:cNvPicPr>
            <a:picLocks noChangeAspect="1" noChangeArrowheads="1"/>
          </p:cNvPicPr>
          <p:nvPr/>
        </p:nvPicPr>
        <p:blipFill>
          <a:blip r:embed="rId3" cstate="print"/>
          <a:srcRect l="19192" t="41492" r="14838" b="-1023"/>
          <a:stretch>
            <a:fillRect/>
          </a:stretch>
        </p:blipFill>
        <p:spPr bwMode="auto">
          <a:xfrm>
            <a:off x="2195736" y="3429000"/>
            <a:ext cx="4881597" cy="292895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323528" y="692696"/>
            <a:ext cx="1800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Kamień przyklejony Klejem szkolnym odpadł najszybciej, zaraz po nim był Płynny gwóźdź, a najdłużej  (10 min.) wytrzymał </a:t>
            </a:r>
            <a:r>
              <a:rPr lang="pl-PL" dirty="0" err="1" smtClean="0"/>
              <a:t>Poxipol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Karola\My Documents\Zdjecia\durna wytrzymałość kleju\IMGP9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14356"/>
            <a:ext cx="5955840" cy="3960000"/>
          </a:xfrm>
          <a:prstGeom prst="rect">
            <a:avLst/>
          </a:prstGeom>
          <a:noFill/>
        </p:spPr>
      </p:pic>
      <p:cxnSp>
        <p:nvCxnSpPr>
          <p:cNvPr id="4" name="Łącznik prosty ze strzałką 3"/>
          <p:cNvCxnSpPr/>
          <p:nvPr/>
        </p:nvCxnSpPr>
        <p:spPr>
          <a:xfrm rot="5400000" flipH="1" flipV="1">
            <a:off x="3321835" y="4464851"/>
            <a:ext cx="2143140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2928926" y="592933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„Kropelka”</a:t>
            </a:r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Karola\My Documents\Zdjecia\durna wytrzymałość kleju\P1140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7608111" cy="507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Karola\My Documents\Zdjecia\durna wytrzymałość kleju\IMGP9872.JPG"/>
          <p:cNvPicPr>
            <a:picLocks noChangeAspect="1" noChangeArrowheads="1"/>
          </p:cNvPicPr>
          <p:nvPr/>
        </p:nvPicPr>
        <p:blipFill>
          <a:blip r:embed="rId2" cstate="print"/>
          <a:srcRect l="22430"/>
          <a:stretch>
            <a:fillRect/>
          </a:stretch>
        </p:blipFill>
        <p:spPr bwMode="auto">
          <a:xfrm>
            <a:off x="4071934" y="2928934"/>
            <a:ext cx="4199954" cy="3600000"/>
          </a:xfrm>
          <a:prstGeom prst="rect">
            <a:avLst/>
          </a:prstGeom>
          <a:noFill/>
        </p:spPr>
      </p:pic>
      <p:pic>
        <p:nvPicPr>
          <p:cNvPr id="8195" name="Picture 3" descr="C:\Documents and Settings\Karola\My Documents\Zdjecia\durna wytrzymałość kleju\IMGP9866.JPG"/>
          <p:cNvPicPr>
            <a:picLocks noChangeAspect="1" noChangeArrowheads="1"/>
          </p:cNvPicPr>
          <p:nvPr/>
        </p:nvPicPr>
        <p:blipFill>
          <a:blip r:embed="rId3" cstate="print"/>
          <a:srcRect l="44860" t="43657" r="22155" b="8718"/>
          <a:stretch>
            <a:fillRect/>
          </a:stretch>
        </p:blipFill>
        <p:spPr bwMode="auto">
          <a:xfrm>
            <a:off x="4929190" y="357166"/>
            <a:ext cx="2306852" cy="2214578"/>
          </a:xfrm>
          <a:prstGeom prst="rect">
            <a:avLst/>
          </a:prstGeom>
          <a:noFill/>
        </p:spPr>
      </p:pic>
      <p:pic>
        <p:nvPicPr>
          <p:cNvPr id="8196" name="Picture 4" descr="C:\Documents and Settings\Karola\My Documents\Zdjecia\durna wytrzymałość kleju\IMGP9874.JPG"/>
          <p:cNvPicPr>
            <a:picLocks noChangeAspect="1" noChangeArrowheads="1"/>
          </p:cNvPicPr>
          <p:nvPr/>
        </p:nvPicPr>
        <p:blipFill>
          <a:blip r:embed="rId4" cstate="print"/>
          <a:srcRect l="34784" t="9020" r="43626" b="22428"/>
          <a:stretch>
            <a:fillRect/>
          </a:stretch>
        </p:blipFill>
        <p:spPr bwMode="auto">
          <a:xfrm>
            <a:off x="500034" y="357166"/>
            <a:ext cx="2928958" cy="6183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Karola\My Documents\Zdjecia\durna wytrzymałość kleju\P114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428604"/>
            <a:ext cx="9001188" cy="600079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323528" y="1844824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Wyniki:</a:t>
            </a:r>
          </a:p>
          <a:p>
            <a:r>
              <a:rPr lang="pl-PL" dirty="0" smtClean="0"/>
              <a:t>Kropelka okazała się najtrwalszym klejem wśród badanych. Wytrzymała wagę 2 </a:t>
            </a:r>
            <a:r>
              <a:rPr lang="pl-PL" dirty="0" err="1" smtClean="0"/>
              <a:t>kg</a:t>
            </a:r>
            <a:r>
              <a:rPr lang="pl-PL" dirty="0" smtClean="0"/>
              <a:t>. 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285860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Dziękujemy za uwagę </a:t>
            </a:r>
            <a:r>
              <a:rPr lang="pl-PL" sz="4800" dirty="0" smtClean="0">
                <a:sym typeface="Wingdings" pitchFamily="2" charset="2"/>
              </a:rPr>
              <a:t></a:t>
            </a:r>
            <a:endParaRPr lang="pl-PL" sz="4800" dirty="0"/>
          </a:p>
        </p:txBody>
      </p:sp>
      <p:pic>
        <p:nvPicPr>
          <p:cNvPr id="10242" name="Picture 2" descr="C:\Documents and Settings\Karola\My Documents\Zdjecia\durna wytrzymałość kleju\IMGP9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500306"/>
            <a:ext cx="5157252" cy="3429024"/>
          </a:xfrm>
          <a:prstGeom prst="rect">
            <a:avLst/>
          </a:prstGeom>
          <a:noFill/>
        </p:spPr>
      </p:pic>
      <p:pic>
        <p:nvPicPr>
          <p:cNvPr id="10243" name="Picture 3" descr="C:\Documents and Settings\Karola\My Documents\Zdjecia\durna wytrzymałość kleju\IMGP9844.JPG"/>
          <p:cNvPicPr>
            <a:picLocks noChangeAspect="1" noChangeArrowheads="1"/>
          </p:cNvPicPr>
          <p:nvPr/>
        </p:nvPicPr>
        <p:blipFill>
          <a:blip r:embed="rId3" cstate="print"/>
          <a:srcRect l="15593" r="20836"/>
          <a:stretch>
            <a:fillRect/>
          </a:stretch>
        </p:blipFill>
        <p:spPr bwMode="auto">
          <a:xfrm>
            <a:off x="571472" y="3071810"/>
            <a:ext cx="280042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Karola\My Documents\Zdjecia\durna wytrzymałość kleju\P11409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5"/>
            <a:ext cx="8001056" cy="5334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Karola\My Documents\Zdjecia\durna wytrzymałość kleju\P114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91" y="785794"/>
            <a:ext cx="7715304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Karola\My Documents\Zdjecia\durna wytrzymałość kleju\P1140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686016" cy="51240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Karola\My Documents\Zdjecia\durna wytrzymałość kleju\P1140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286640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Karola\My Documents\Zdjecia\durna wytrzymałość kleju\P115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3" y="428604"/>
            <a:ext cx="8679717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Karola\My Documents\Zdjecia\durna wytrzymałość kleju\P115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100000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115</TotalTime>
  <Words>83</Words>
  <Application>Microsoft Office PowerPoint</Application>
  <PresentationFormat>Pokaz na ekranie (4:3)</PresentationFormat>
  <Paragraphs>11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Wierzchołek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Company>dom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Karola</dc:creator>
  <cp:lastModifiedBy>Your User Name</cp:lastModifiedBy>
  <cp:revision>14</cp:revision>
  <dcterms:created xsi:type="dcterms:W3CDTF">2002-02-12T22:24:11Z</dcterms:created>
  <dcterms:modified xsi:type="dcterms:W3CDTF">2012-06-25T10:06:33Z</dcterms:modified>
</cp:coreProperties>
</file>