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3E59E-4E99-40CD-BDC2-1B99589CD52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265B8-39B1-487C-A2B7-D3D043912F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265B8-39B1-487C-A2B7-D3D043912FB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FEF5E9-7CCD-49CD-BB9D-F7ECED01175C}" type="datetimeFigureOut">
              <a:rPr lang="pl-PL" smtClean="0"/>
              <a:pPr/>
              <a:t>2012-10-17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68A5DA-8D46-48BD-B8CD-2D2399C594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Boopee" pitchFamily="2" charset="0"/>
              </a:rPr>
              <a:t>Przygotowała Agata </a:t>
            </a:r>
            <a:r>
              <a:rPr lang="pl-PL" dirty="0">
                <a:latin typeface="Boopee" pitchFamily="2" charset="0"/>
              </a:rPr>
              <a:t>B</a:t>
            </a:r>
            <a:r>
              <a:rPr lang="pl-PL" dirty="0" smtClean="0">
                <a:latin typeface="Boopee" pitchFamily="2" charset="0"/>
              </a:rPr>
              <a:t>asak 2a</a:t>
            </a:r>
            <a:endParaRPr lang="pl-PL" dirty="0">
              <a:latin typeface="Boopee" pitchFamily="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000" b="1" dirty="0" smtClean="0">
                <a:latin typeface="Amienne" pitchFamily="82" charset="0"/>
              </a:rPr>
              <a:t>Wycieczka po Szkocji</a:t>
            </a:r>
            <a:endParaRPr lang="pl-PL" sz="8000" b="1" dirty="0">
              <a:latin typeface="Amienn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115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983" y="0"/>
            <a:ext cx="9298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6440" y="0"/>
            <a:ext cx="97104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 t="7868"/>
          <a:stretch>
            <a:fillRect/>
          </a:stretch>
        </p:blipFill>
        <p:spPr bwMode="auto">
          <a:xfrm>
            <a:off x="1285852" y="-29788"/>
            <a:ext cx="6500858" cy="68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-6716"/>
            <a:ext cx="7143768" cy="6864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306" y="428604"/>
            <a:ext cx="9188306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306" y="428604"/>
            <a:ext cx="9188306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discoverthetrip.com/uploads/images/11732-Stirling_scotland_europe_28.05.20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929454" cy="461501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143108" y="500042"/>
            <a:ext cx="4095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Stirling City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raveldk.com/dkimages/scotla096norwes005_attr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46212"/>
            <a:ext cx="7215238" cy="48422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57158" y="500042"/>
            <a:ext cx="8508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Park Narodowy </a:t>
            </a:r>
            <a:r>
              <a:rPr lang="pl-PL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Trossachs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scotiana.com/wp-content/uploads/2010/04/3307384682_def54b4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7548" cy="6858000"/>
          </a:xfrm>
          <a:prstGeom prst="rect">
            <a:avLst/>
          </a:prstGeom>
          <a:noFill/>
        </p:spPr>
      </p:pic>
      <p:pic>
        <p:nvPicPr>
          <p:cNvPr id="50178" name="Picture 2" descr="http://twilightlounge.files.wordpress.com/2010/11/rob-roy.jpg"/>
          <p:cNvPicPr>
            <a:picLocks noChangeAspect="1" noChangeArrowheads="1"/>
          </p:cNvPicPr>
          <p:nvPr/>
        </p:nvPicPr>
        <p:blipFill>
          <a:blip r:embed="rId3" cstate="print"/>
          <a:srcRect l="14493"/>
          <a:stretch>
            <a:fillRect/>
          </a:stretch>
        </p:blipFill>
        <p:spPr bwMode="auto">
          <a:xfrm>
            <a:off x="4929190" y="3161106"/>
            <a:ext cx="4214810" cy="3696893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786446" y="1000108"/>
            <a:ext cx="288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Rob Roy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71604" y="642918"/>
            <a:ext cx="6184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Dziękuję za uwagę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Obraz 2" descr="am-enjoying-that.jpeg"/>
          <p:cNvPicPr>
            <a:picLocks noChangeAspect="1"/>
          </p:cNvPicPr>
          <p:nvPr/>
        </p:nvPicPr>
        <p:blipFill>
          <a:blip r:embed="rId2" cstate="print"/>
          <a:srcRect l="18131" r="4364"/>
          <a:stretch>
            <a:fillRect/>
          </a:stretch>
        </p:blipFill>
        <p:spPr>
          <a:xfrm>
            <a:off x="2143108" y="1785926"/>
            <a:ext cx="5214974" cy="4524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.bp.blogspot.com/-bvoeGMvUuZ0/T_OSauqNI-I/AAAAAAAAB6U/BGR7VQXiiD8/s1600/loch-lo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811811" cy="417671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071670" y="785794"/>
            <a:ext cx="4695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Loch </a:t>
            </a:r>
            <a:r>
              <a:rPr lang="pl-PL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Lomond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lu.edu/Images/international_education/St-Andrews-photo-town-from-St-Andrews-files-FOR-WEB.jpg"/>
          <p:cNvPicPr>
            <a:picLocks noChangeAspect="1" noChangeArrowheads="1"/>
          </p:cNvPicPr>
          <p:nvPr/>
        </p:nvPicPr>
        <p:blipFill>
          <a:blip r:embed="rId2" cstate="print"/>
          <a:srcRect l="7273" r="1818"/>
          <a:stretch>
            <a:fillRect/>
          </a:stretch>
        </p:blipFill>
        <p:spPr bwMode="auto">
          <a:xfrm>
            <a:off x="500034" y="1714488"/>
            <a:ext cx="8143932" cy="447916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857224" y="571480"/>
            <a:ext cx="767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St. </a:t>
            </a:r>
            <a:r>
              <a:rPr lang="pl-PL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Andrew’s</a:t>
            </a:r>
            <a:r>
              <a:rPr lang="pl-P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pl-PL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University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1/12/United_College_University_of_St_Andr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69733" cy="611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8566" y="214311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28662" y="1000108"/>
            <a:ext cx="72866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all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O TYM NIE WIEDZILIŚCIE, CZYLI…</a:t>
            </a:r>
            <a:endParaRPr lang="pl-PL" sz="6000" b="1" cap="all" dirty="0">
              <a:ln w="90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1500174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cap="all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DZIWNA TRADYCJA St. </a:t>
            </a:r>
            <a:r>
              <a:rPr lang="pl-PL" sz="6000" b="1" cap="all" dirty="0" err="1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Anrew’s</a:t>
            </a:r>
            <a:r>
              <a:rPr lang="pl-PL" sz="6000" b="1" cap="all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pl-PL" sz="6000" b="1" cap="all" dirty="0" err="1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university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9313717" cy="6010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usual Tradition of St Andrews University (21 pic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4000528" cy="691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</TotalTime>
  <Words>37</Words>
  <Application>Microsoft Office PowerPoint</Application>
  <PresentationFormat>Pokaz na ekranie (4:3)</PresentationFormat>
  <Paragraphs>12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Papier</vt:lpstr>
      <vt:lpstr>Wycieczka po Szkocji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po Szkocji</dc:title>
  <dc:creator>user</dc:creator>
  <cp:lastModifiedBy>msochacz</cp:lastModifiedBy>
  <cp:revision>15</cp:revision>
  <dcterms:created xsi:type="dcterms:W3CDTF">2012-10-16T17:35:11Z</dcterms:created>
  <dcterms:modified xsi:type="dcterms:W3CDTF">2012-10-17T12:59:13Z</dcterms:modified>
</cp:coreProperties>
</file>