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8C0714-4C5C-4402-971F-80688E1066CD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F05257-3A6D-4F14-9EAB-0BAB3C3B44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2529" y="5661248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LIES BENATH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FABUŁA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Dr. Norman Spencer </a:t>
            </a:r>
            <a:r>
              <a:rPr lang="pl-PL" dirty="0" smtClean="0"/>
              <a:t>mieszka </a:t>
            </a:r>
            <a:r>
              <a:rPr lang="pl-PL" dirty="0"/>
              <a:t>wraz z żoną Claire </a:t>
            </a:r>
            <a:r>
              <a:rPr lang="pl-PL" dirty="0" smtClean="0"/>
              <a:t>w </a:t>
            </a:r>
            <a:r>
              <a:rPr lang="pl-PL" dirty="0"/>
              <a:t>posiadłości nad jeziorem. Małżeństwo właśnie pożegnało córkę Caitlin </a:t>
            </a:r>
            <a:r>
              <a:rPr lang="pl-PL" dirty="0" smtClean="0"/>
              <a:t>,która </a:t>
            </a:r>
            <a:r>
              <a:rPr lang="pl-PL" dirty="0"/>
              <a:t>wyjechała na studia. Wraz z odejściem dziecka, w życiu Spencerów - głównie Claire - zaczyna się coś dziać. W rodzinnym gniazdku Normana i Claire dochodzi do niecodziennych zjawisk.</a:t>
            </a:r>
          </a:p>
        </p:txBody>
      </p:sp>
    </p:spTree>
    <p:extLst>
      <p:ext uri="{BB962C8B-B14F-4D97-AF65-F5344CB8AC3E}">
        <p14:creationId xmlns:p14="http://schemas.microsoft.com/office/powerpoint/2010/main" xmlns="" val="42535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pl-PL" dirty="0" smtClean="0"/>
              <a:t>OBSADA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Harrison Ford </a:t>
            </a:r>
            <a:r>
              <a:rPr lang="pl-PL" dirty="0" smtClean="0"/>
              <a:t>		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Norman </a:t>
            </a:r>
            <a:r>
              <a:rPr lang="en-US" dirty="0" smtClean="0"/>
              <a:t>Spencer</a:t>
            </a:r>
            <a:endParaRPr lang="en-US" dirty="0"/>
          </a:p>
          <a:p>
            <a:r>
              <a:rPr lang="en-US" dirty="0"/>
              <a:t>Michelle Pfeiffer </a:t>
            </a:r>
            <a:r>
              <a:rPr lang="pl-PL" dirty="0" smtClean="0"/>
              <a:t>		</a:t>
            </a:r>
            <a:r>
              <a:rPr lang="en-US" dirty="0" smtClean="0"/>
              <a:t>Claire Spencer</a:t>
            </a:r>
            <a:endParaRPr lang="en-US" dirty="0"/>
          </a:p>
          <a:p>
            <a:r>
              <a:rPr lang="en-US" dirty="0"/>
              <a:t>Diana </a:t>
            </a:r>
            <a:r>
              <a:rPr lang="en-US" dirty="0" err="1"/>
              <a:t>Scarwid</a:t>
            </a:r>
            <a:r>
              <a:rPr lang="en-US" dirty="0"/>
              <a:t> </a:t>
            </a:r>
            <a:r>
              <a:rPr lang="pl-PL" dirty="0" smtClean="0"/>
              <a:t>		</a:t>
            </a:r>
            <a:r>
              <a:rPr lang="en-US" dirty="0" smtClean="0"/>
              <a:t>Jody</a:t>
            </a:r>
            <a:endParaRPr lang="en-US" dirty="0"/>
          </a:p>
          <a:p>
            <a:r>
              <a:rPr lang="en-US" dirty="0"/>
              <a:t>James </a:t>
            </a:r>
            <a:r>
              <a:rPr lang="en-US" dirty="0" err="1"/>
              <a:t>Remar</a:t>
            </a:r>
            <a:r>
              <a:rPr lang="en-US" dirty="0"/>
              <a:t> </a:t>
            </a:r>
            <a:r>
              <a:rPr lang="pl-PL" dirty="0" smtClean="0"/>
              <a:t>			</a:t>
            </a:r>
            <a:r>
              <a:rPr lang="en-US" dirty="0" smtClean="0"/>
              <a:t>Warren </a:t>
            </a:r>
            <a:r>
              <a:rPr lang="en-US" dirty="0" err="1" smtClean="0"/>
              <a:t>Feur</a:t>
            </a:r>
            <a:endParaRPr lang="en-US" dirty="0"/>
          </a:p>
          <a:p>
            <a:r>
              <a:rPr lang="en-US" dirty="0"/>
              <a:t>Joe </a:t>
            </a:r>
            <a:r>
              <a:rPr lang="en-US" dirty="0" smtClean="0"/>
              <a:t>Morton </a:t>
            </a:r>
            <a:r>
              <a:rPr lang="pl-PL" dirty="0" smtClean="0"/>
              <a:t>			</a:t>
            </a:r>
            <a:r>
              <a:rPr lang="en-US" dirty="0" err="1" smtClean="0"/>
              <a:t>dr</a:t>
            </a:r>
            <a:r>
              <a:rPr lang="en-US" dirty="0" smtClean="0"/>
              <a:t> Drayton</a:t>
            </a:r>
            <a:endParaRPr lang="en-US" dirty="0"/>
          </a:p>
          <a:p>
            <a:r>
              <a:rPr lang="en-US" dirty="0"/>
              <a:t>Miranda Otto </a:t>
            </a:r>
            <a:r>
              <a:rPr lang="pl-PL" dirty="0" smtClean="0"/>
              <a:t>		</a:t>
            </a:r>
            <a:r>
              <a:rPr lang="en-US" dirty="0" smtClean="0"/>
              <a:t>Mary </a:t>
            </a:r>
            <a:r>
              <a:rPr lang="en-US" dirty="0" err="1" smtClean="0"/>
              <a:t>Feur</a:t>
            </a:r>
            <a:endParaRPr lang="en-US" dirty="0"/>
          </a:p>
          <a:p>
            <a:r>
              <a:rPr lang="en-US" dirty="0"/>
              <a:t>Amber Valletta </a:t>
            </a:r>
            <a:r>
              <a:rPr lang="pl-PL" dirty="0" smtClean="0"/>
              <a:t>		</a:t>
            </a:r>
            <a:r>
              <a:rPr lang="en-US" dirty="0" smtClean="0"/>
              <a:t>Madison </a:t>
            </a:r>
            <a:r>
              <a:rPr lang="en-US" dirty="0"/>
              <a:t>Elizabeth </a:t>
            </a:r>
            <a:r>
              <a:rPr lang="pl-PL" dirty="0" smtClean="0"/>
              <a:t>							</a:t>
            </a:r>
            <a:r>
              <a:rPr lang="en-US" dirty="0" smtClean="0"/>
              <a:t>Frank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9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3728" y="260648"/>
            <a:ext cx="3008313" cy="491654"/>
          </a:xfrm>
        </p:spPr>
        <p:txBody>
          <a:bodyPr/>
          <a:lstStyle/>
          <a:p>
            <a:r>
              <a:rPr lang="pl-PL" dirty="0" smtClean="0"/>
              <a:t>HARRISON FORD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27584" y="836712"/>
            <a:ext cx="5554960" cy="5289451"/>
          </a:xfrm>
        </p:spPr>
        <p:txBody>
          <a:bodyPr>
            <a:noAutofit/>
          </a:bodyPr>
          <a:lstStyle/>
          <a:p>
            <a:r>
              <a:rPr lang="pl-PL" sz="1800" dirty="0"/>
              <a:t>Jeden z najpopularniejszych gwiazdorów światowego kina. Dorastał na przedmieściach Chicago. </a:t>
            </a:r>
            <a:r>
              <a:rPr lang="pl-PL" sz="1800" dirty="0" smtClean="0"/>
              <a:t>W </a:t>
            </a:r>
            <a:r>
              <a:rPr lang="pl-PL" sz="1800" dirty="0"/>
              <a:t>latach 70-tych grywał niewielkie role u takich reżyserów jak Antonioni, Lucas czy Coppola. Rok 1977 oznaczal przełom w jego karierze. Zagrał wtedy u Lucasa w "Gwiezdnych wojnach". Wystąpił też w dalszych częściach futurystycznej epopei "Imperium kontratakuje" i "Powrót Jedi". Niebywałą popularnośc przyniosła mu także kreacja Indiany Jonesa w kolejnych odcinkach przygód tytułowego bohatera. W 1984 roku Ford zagrał w kultowym dziś filmie Ridleya Scotta "Łowca androidów". Znacząca była też rola w "Świadku" Petera Weira, za którą aktor otrzymał nominację do Oscara. </a:t>
            </a:r>
            <a:r>
              <a:rPr lang="pl-PL" sz="1800" dirty="0" smtClean="0"/>
              <a:t>Lata </a:t>
            </a:r>
            <a:r>
              <a:rPr lang="pl-PL" sz="1800" dirty="0"/>
              <a:t>dziewięćdziesiąte oznaczały dla niego głównie występy w thrillerach i filmach akcji, jak na przykład "Ścigany", czy "Czas patriotów". W 2000 roku Ford nagrodzony zostal przez American Film Institute za całokształt twórczości.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88224" y="1628801"/>
            <a:ext cx="2098576" cy="280831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257" y="1628800"/>
            <a:ext cx="21062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6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410944" cy="491654"/>
          </a:xfrm>
        </p:spPr>
        <p:txBody>
          <a:bodyPr/>
          <a:lstStyle/>
          <a:p>
            <a:pPr algn="ctr"/>
            <a:r>
              <a:rPr lang="pl-PL" dirty="0" smtClean="0"/>
              <a:t>MICHELLE PFEIFFER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61121" y="1340768"/>
            <a:ext cx="5626968" cy="4962203"/>
          </a:xfrm>
        </p:spPr>
        <p:txBody>
          <a:bodyPr>
            <a:normAutofit/>
          </a:bodyPr>
          <a:lstStyle/>
          <a:p>
            <a:r>
              <a:rPr lang="pl-PL" dirty="0"/>
              <a:t>Aktorka filmowa, u której uroda i talent idą w parze, czyniąc z niej jedną z największych gwiazd kina. Trafiła do filmu w 1980 roku. </a:t>
            </a:r>
            <a:r>
              <a:rPr lang="pl-PL" dirty="0" smtClean="0"/>
              <a:t>Do </a:t>
            </a:r>
            <a:r>
              <a:rPr lang="pl-PL" dirty="0"/>
              <a:t>grona najpopularniejszych aktorek amerykańskich dołączyła dzięki udziałowi w "Czarownicach z Eastwick", gdzie partnerowała Cher, Susan Sarandon oraz Jackowi Nicholsonowi. Rola Madame De Tourvel w "Niebezpiecznych związkach" przyniosła jej pierwszą nominację do Oscara. Występ we "Wspaniałych Baker Boys" umocnił pozycję Pfeiffer w Hollywood oraz zaowocował nagrodą Złotego Globu. W 1990 r. zagrała u boku Seana Connery w "Wydziale Rosja", za co otrzymała nominację do Złotego Globu. Dwa lata później wcieliła się w postać kobiety - kota w "Powrocie Batmana", który okazał się wielkim hitem kinowym. Przychylność krytyki zyskała sobie rolą hrabiny Oleńskiej w dramacie kostiumowym Martina Scorsese, "Wiek niewinności". Dużym powodzeniem u publiczności cieszyła się jej rola nauczycielki w "Młodych gniewnych". Stworzyła tam wyrazistą i sugestywną kreację, dzięki czemu ta nieskomplikowana historia o problemach z tzw. trudną młodzieżą, stała się przebojem roku 1995. Pfeiffer jest też producentką filmową - w jej firmie, Via Rose, powstały m.in. "Szczęśliwy dzień", "Love Field", "Tysiąc akrów" oraz "Głębia oceanu"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36304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0543" y="57332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Jasio Machalsky I Misiu Rell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011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437</Words>
  <Application>Microsoft Office PowerPoint</Application>
  <PresentationFormat>Pokaz na ekranie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Apex</vt:lpstr>
      <vt:lpstr>Slajd 1</vt:lpstr>
      <vt:lpstr>FABUŁA</vt:lpstr>
      <vt:lpstr>OBSADA</vt:lpstr>
      <vt:lpstr>HARRISON FORD</vt:lpstr>
      <vt:lpstr>MICHELLE PFEIFFER</vt:lpstr>
      <vt:lpstr>Slajd 6</vt:lpstr>
    </vt:vector>
  </TitlesOfParts>
  <Company>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Machalski</dc:creator>
  <cp:lastModifiedBy>msochacz</cp:lastModifiedBy>
  <cp:revision>3</cp:revision>
  <dcterms:created xsi:type="dcterms:W3CDTF">2012-02-29T14:00:11Z</dcterms:created>
  <dcterms:modified xsi:type="dcterms:W3CDTF">2012-02-29T15:35:26Z</dcterms:modified>
</cp:coreProperties>
</file>