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298B50-C798-4A02-A32A-053E50EF5587}" type="datetimeFigureOut">
              <a:rPr lang="pl-PL" smtClean="0"/>
              <a:t>2012-11-17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75697B-C3DE-41EA-85BE-3C329933280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530120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pl-PL" sz="5400" dirty="0" smtClean="0"/>
              <a:t>WYCECZKA PO WŁOSZECH</a:t>
            </a:r>
            <a:endParaRPr lang="pl-PL" sz="5400" dirty="0"/>
          </a:p>
        </p:txBody>
      </p:sp>
      <p:pic>
        <p:nvPicPr>
          <p:cNvPr id="23554" name="Picture 2" descr="http://t3.gstatic.com/images?q=tbn:ANd9GcTZBvieX9lsdp0s3_gHR7RyUyNuNE5vqf3MdrdvruwJ9BQYVM80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3528392" cy="4544141"/>
          </a:xfrm>
          <a:prstGeom prst="rect">
            <a:avLst/>
          </a:prstGeom>
          <a:noFill/>
        </p:spPr>
      </p:pic>
      <p:sp>
        <p:nvSpPr>
          <p:cNvPr id="23556" name="AutoShape 4" descr="data:image/jpeg;base64,/9j/4AAQSkZJRgABAQAAAQABAAD/2wBDAAkGBwgHBgkIBwgKCgkLDRYPDQwMDRsUFRAWIB0iIiAdHx8kKDQsJCYxJx8fLT0tMTU3Ojo6Iys/RD84QzQ5Ojf/2wBDAQoKCg0MDRoPDxo3JR8lNzc3Nzc3Nzc3Nzc3Nzc3Nzc3Nzc3Nzc3Nzc3Nzc3Nzc3Nzc3Nzc3Nzc3Nzc3Nzc3Nzf/wAARCACuASEDASIAAhEBAxEB/8QAGwABAQADAQEBAAAAAAAAAAAAAAUBBAcGAgj/xAA+EAEAAAMDCAYIAwgDAAAAAAAAAQMFAgQGERU1U3SSstEXNlRxsdIHFBYhVZOUohMxQRIiJDNDUVJhMkRj/8QAGgEBAAMBAQEAAAAAAAAAAAAAAAIFBgEEA//EACYRAQACAAUEAgMBAQAAAAAAAAABAgMTMTJREhQzcQQRUlORIUH/2gAMAwEAAhEDEQA/APB0el3O80+VOnSo2rdrLlj+1GH6xbuY6dqI79rmYf0TJ77XjFReK97Raf8AVRi4t4vMRM6p2Y6dqI79rmZjp2ojv2uaiI9duXzzcT8pTsx07UR37XMzHTtRHftc1EOu3Jm4n5SnZjp2ojv2uZmOnaiO/a5qIdduTNxPylOzHTtRHftczMdO1Ed+1zUQ67cmbiflKdmOnaiO/a5mY6dqI79rmoh125M3E/KXS6F6MMIXui3G8z6VG1NnXexbtx9YmQyxjZhGMf8Ak3uifBfwm19TN8z0eGOrlL2SVwwU3ujRc02w8T0T4L+E2vqZvmOifBfwm19TN8z2w6k8T0T4L+E2vqZvmOifBfwm19TN8z2wDxPRPgv4Ta+pm+Y6J8F/CbX1M3zPbAPE9E+C/hNr6mb5jonwX8JtfUzfM9sA8T0T4L+E2vqZvmOifBfwm19TN8z2wD841bDVIu9VvkiTdf2ZcufbsWIfiWo5IQtRhD9WrmCmdm++1zehr2nKjtUzii0VXbEv9z/stvh/E+PNI+6RpxCZmCmdm++1zMwUzs332uamI5l+ZT7P4/64/kJmYKZ2b77XMzBTOzffa5qYZl+ZOz+P+uP5CZmCmdm++1zMwUzs332uamGZfmTs/j/rj+QmZgpnZvvtczMFM7N99rmphmX5k7P4/wCuP5CZmCmdm++1zMwUzs332uamwZl+ZOz+P+uP5DnX4dn+w+hafbF/UPU4f0TJ77XjFRTsP6Jk99rxiovFfdLPYvkt7AEEAAAAAAAAHfMMdXKXskrhgppmGOrlL2SVwwU1jXSF5TbAA6kAAAAAAAA4RXtOVHapnFFot6vacqO1TOKLRU9tZb/C8dfUADiYAAAAAAwywDngC3YR6nD+iZPfa8YqKdh/RMnvteMVF4r7pZ3F8lvYAggAAAAAAAA75hjq5S9klcMFNMwx1cpeySuGCmsa6QvKbYAHUgAAAAAAAHCK9pyo7VM4otFvV7TlR2qZxRaKntrLf4Xjr6gAcTAAAAAAGGWAc8AW7CPU4f0TJ77XjFRTsP6Jk99rxiovFfdLO4vkt7AEEAAAAAAAAHfMMdXKXskrhgppmGOrlL2SVwwU1jXSF5TbAA6kAAAAAAAA4RXtOVHapnFFot6vacqO1TOKLRU9tZb/AA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89SKvd7tcJcmZYmxtWYxyxswhk/Pvbmf7pq5+7Dm8l6z1SoMWlpvPtVErP901c/dhzM/3TVz92HNDolDLtwqiTGv3SH9Ofuw5s5/umrn7sOZ0SZduFUSs/3TVz92HMz9dNXP3Yczoky7cKolZ/umrn7sObGf7pq5+7DmdEmXbhWErP901c/dhzI1+6Q9/4c/dhzOiTLtw/SOGOrlL2SVwwU3LqH6WKDdKNcbtMulSjblXeXYtRsy5eTLCGT3fv/wCm70w4eyZfUqp8qX53vjRc02w6IOdx9MGH4f8ATqnypfnY6YsPZMvqVU+VL87qToo510xYeyZfUqp8qX52emLD3u/gqp7/APyl+cHRBzvpiw9ky+pVT8sv8qX5/wDbEfTFh6EMvqVU/X+lL84OijnfTDh73fwVU98dVL87EfTFh6EMvqVU/LL/ACpf9sv+YOijncfTDh6EcnqVU+VL850w4e7FVPlS/ODxle05UdqmcUWin1TFdwvNTvd4lyrzCxNnW7dmFqzZywhGMY/5NX2kueqvG7Z5qq1Lfctxh/JwopH+/wDFoRfaS56q8btnme0lz1U/ds83Muyfc4XK0IvtJc9VeN2zzPaS56q8btnmZdjucLlaEX2kueqn7tnme0lz1U/ds8zLsdzhcrQi+0lz1U/ds8z2kueqvG7Z5mXY7nC5WmEb2kueqvG7Z5ntJc9VeN2zzMux3OFy8qPj8SH9oi0Yr7h//9k="/>
          <p:cNvSpPr>
            <a:spLocks noChangeAspect="1" noChangeArrowheads="1"/>
          </p:cNvSpPr>
          <p:nvPr/>
        </p:nvSpPr>
        <p:spPr bwMode="auto">
          <a:xfrm>
            <a:off x="155575" y="-792163"/>
            <a:ext cx="2752725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3558" name="AutoShape 6" descr="data:image/jpeg;base64,/9j/4AAQSkZJRgABAQAAAQABAAD/2wBDAAkGBwgHBgkIBwgKCgkLDRYPDQwMDRsUFRAWIB0iIiAdHx8kKDQsJCYxJx8fLT0tMTU3Ojo6Iys/RD84QzQ5Ojf/2wBDAQoKCg0MDRoPDxo3JR8lNzc3Nzc3Nzc3Nzc3Nzc3Nzc3Nzc3Nzc3Nzc3Nzc3Nzc3Nzc3Nzc3Nzc3Nzc3Nzc3Nzf/wAARCACuASEDASIAAhEBAxEB/8QAGwABAQADAQEBAAAAAAAAAAAAAAUBBAcGAgj/xAA+EAEAAAMDCAYIAwgDAAAAAAAAAQMFAgQGERU1U3SSstEXNlRxsdIHFBYhVZOUohMxQRIiJDNDUVJhMkRj/8QAGgEBAAMBAQEAAAAAAAAAAAAAAAIFBgEEA//EACYRAQACAAUEAgMBAQAAAAAAAAABAgMTMTJREhQzcQQRUlORIUH/2gAMAwEAAhEDEQA/APB0el3O80+VOnSo2rdrLlj+1GH6xbuY6dqI79rmYf0TJ77XjFReK97Raf8AVRi4t4vMRM6p2Y6dqI79rmZjp2ojv2uaiI9duXzzcT8pTsx07UR37XMzHTtRHftc1EOu3Jm4n5SnZjp2ojv2uZmOnaiO/a5qIdduTNxPylOzHTtRHftczMdO1Ed+1zUQ67cmbiflKdmOnaiO/a5mY6dqI79rmoh125M3E/KXS6F6MMIXui3G8z6VG1NnXexbtx9YmQyxjZhGMf8Ak3uifBfwm19TN8z0eGOrlL2SVwwU3ujRc02w8T0T4L+E2vqZvmOifBfwm19TN8z2w6k8T0T4L+E2vqZvmOifBfwm19TN8z2wDxPRPgv4Ta+pm+Y6J8F/CbX1M3zPbAPE9E+C/hNr6mb5jonwX8JtfUzfM9sA8T0T4L+E2vqZvmOifBfwm19TN8z2wD841bDVIu9VvkiTdf2ZcufbsWIfiWo5IQtRhD9WrmCmdm++1zehr2nKjtUzii0VXbEv9z/stvh/E+PNI+6RpxCZmCmdm++1zMwUzs332uamI5l+ZT7P4/64/kJmYKZ2b77XMzBTOzffa5qYZl+ZOz+P+uP5CZmCmdm++1zMwUzs332uamGZfmTs/j/rj+QmZgpnZvvtczMFM7N99rmphmX5k7P4/wCuP5CZmCmdm++1zMwUzs332uamwZl+ZOz+P+uP5DnX4dn+w+hafbF/UPU4f0TJ77XjFRTsP6Jk99rxiovFfdLPYvkt7AEEAAAAAAAAHfMMdXKXskrhgppmGOrlL2SVwwU1jXSF5TbAA6kAAAAAAAA4RXtOVHapnFFot6vacqO1TOKLRU9tZb/C8dfUADiYAAAAAAwywDngC3YR6nD+iZPfa8YqKdh/RMnvteMVF4r7pZ3F8lvYAggAAAAAAAA75hjq5S9klcMFNMwx1cpeySuGCmsa6QvKbYAHUgAAAAAAAHCK9pyo7VM4otFvV7TlR2qZxRaKntrLf4Xjr6gAcTAAAAAAGGWAc8AW7CPU4f0TJ77XjFRTsP6Jk99rxiovFfdLO4vkt7AEEAAAAAAAAHfMMdXKXskrhgppmGOrlL2SVwwU1jXSF5TbAA6kAAAAAAAA4RXtOVHapnFFot6vacqO1TOKLRU9tZb/AA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nYf0TJ77XjFReK+6WdxfJb2AIIAAAAAAAAO+YY6uUvZJXDBTTMMdXKXskrhgprGukLym2AB1IAAAAAAABwivacqO1TOKLRb1e05UdqmcUWip7ay3+F46+oAHEwAAAAABhlgHPAFuwj1OH9Eye+14xUU7D+iZPfa8YqLxX3SzuL5LewBBAAAAAAAAB3zDHVyl7JK4YKaZhjq5S9klcMFNY10heU2wAOpAAAAAAAAOEV7TlR2qZxRaLer2nKjtUzii0VPbWW/wvHX1AA4mAAAAAAMMsA54At2Eepw/omT32vGKi89SKvd7tcJcmZYmxtWYxyxswhk/Pvbmf7pq5+7Dm8l6z1SoMWlpvPtVErP901c/dhzM/3TVz92HNDolDLtwqiTGv3SH9Ofuw5s5/umrn7sOZ0SZduFUSs/3TVz92HMz9dNXP3Yczoky7cKolZ/umrn7sObGf7pq5+7DmdEmXbhWErP901c/dhzI1+6Q9/4c/dhzOiTLtw/SOGOrlL2SVwwU3LqH6WKDdKNcbtMulSjblXeXYtRsy5eTLCGT3fv/wCm70w4eyZfUqp8qX53vjRc02w6IOdx9MGH4f8ATqnypfnY6YsPZMvqVU+VL87qToo510xYeyZfUqp8qX52emLD3u/gqp7/APyl+cHRBzvpiw9ky+pVT8sv8qX5/wDbEfTFh6EMvqVU/X+lL84OijnfTDh73fwVU98dVL87EfTFh6EMvqVU/LL/ACpf9sv+YOijncfTDh6EcnqVU+VL850w4e7FVPlS/ODxle05UdqmcUWin1TFdwvNTvd4lyrzCxNnW7dmFqzZywhGMY/5NX2kueqvG7Z5qq1Lfctxh/JwopH+/wDFoRfaS56q8btnme0lz1U/ds83Muyfc4XK0IvtJc9VeN2zzPaS56q8btnmZdjucLlaEX2kueqn7tnme0lz1U/ds8zLsdzhcrQi+0lz1U/ds8z2kueqvG7Z5mXY7nC5WmEb2kueqvG7Z5ntJc9VeN2zzMux3OFy8qPj8SH9oi0Yr7h//9k="/>
          <p:cNvSpPr>
            <a:spLocks noChangeAspect="1" noChangeArrowheads="1"/>
          </p:cNvSpPr>
          <p:nvPr/>
        </p:nvSpPr>
        <p:spPr bwMode="auto">
          <a:xfrm>
            <a:off x="155575" y="-792163"/>
            <a:ext cx="2752725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3560" name="Picture 8" descr="http://t2.gstatic.com/images?q=tbn:ANd9GcQC2DQL0NHLSOxk0on0GVtym5Ob2mBvXVBuQiF7Ija8EPSjoj7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6672"/>
            <a:ext cx="2952328" cy="1967708"/>
          </a:xfrm>
          <a:prstGeom prst="rect">
            <a:avLst/>
          </a:prstGeom>
          <a:noFill/>
        </p:spPr>
      </p:pic>
      <p:pic>
        <p:nvPicPr>
          <p:cNvPr id="23562" name="Picture 10" descr="http://t3.gstatic.com/images?q=tbn:ANd9GcSWPdpMfZCt7N-XDwDAeHilPtu459AfTyE-b9dfXIiu6-Rz8-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763788"/>
            <a:ext cx="2880320" cy="2249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0"/>
            <a:ext cx="8686800" cy="6408712"/>
          </a:xfrm>
        </p:spPr>
        <p:txBody>
          <a:bodyPr/>
          <a:lstStyle/>
          <a:p>
            <a:r>
              <a:rPr lang="pl-PL" dirty="0" smtClean="0"/>
              <a:t>Umberto Eco – pisarz, filozof i eseista</a:t>
            </a:r>
          </a:p>
          <a:p>
            <a:r>
              <a:rPr lang="pl-PL" dirty="0" smtClean="0"/>
              <a:t>Federico Fellini – reżyser i scenarzysta filmowy</a:t>
            </a:r>
          </a:p>
          <a:p>
            <a:r>
              <a:rPr lang="pl-PL" dirty="0" smtClean="0"/>
              <a:t>Sergio Leone – reżyser i scenarzysta filmowy</a:t>
            </a:r>
            <a:endParaRPr lang="pl-PL" dirty="0"/>
          </a:p>
        </p:txBody>
      </p:sp>
      <p:pic>
        <p:nvPicPr>
          <p:cNvPr id="47106" name="Picture 2" descr="http://t1.gstatic.com/images?q=tbn:ANd9GcTDASbU-1yQOxqOTpOlqJmX3br2uZWQeFCcRffpKvPLruno16yd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2781300" cy="2160240"/>
          </a:xfrm>
          <a:prstGeom prst="rect">
            <a:avLst/>
          </a:prstGeom>
          <a:noFill/>
        </p:spPr>
      </p:pic>
      <p:pic>
        <p:nvPicPr>
          <p:cNvPr id="47108" name="Picture 4" descr="http://t2.gstatic.com/images?q=tbn:ANd9GcRw_gcSP_ShegtBk4xO17iO8msloHx8HVdC6r9j9pMFYarhpnS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939346"/>
            <a:ext cx="2520280" cy="3009934"/>
          </a:xfrm>
          <a:prstGeom prst="rect">
            <a:avLst/>
          </a:prstGeom>
          <a:noFill/>
        </p:spPr>
      </p:pic>
      <p:sp>
        <p:nvSpPr>
          <p:cNvPr id="47110" name="AutoShape 6" descr="data:image/jpeg;base64,/9j/4AAQSkZJRgABAQAAAQABAAD/2wCEAAkGBhQSEBUUExQWFRUVGBgYGBYXGBgYFBcXFxgXFRgXGhcXHCYfFxojGRQUHy8gIycpLCwsFx4xNTAqNSYrLCkBCQoKDQwOFA0PFykYFBgsKSkpKSksKTUpKSkpKSkpKSkpMC8sKSkpKSkpKSkpKSkpKSkpKSkpKSkpKSkpKSkpKf/AABEIAOUAyAMBIgACEQEDEQH/xAAcAAAABwEBAAAAAAAAAAAAAAAAAQIDBAUGBwj/xABBEAABAwIDBQMICAUFAQEBAAABAAIRAyEEMUEFBhJRYRMicQdygZGhsdHwFCQyNEJTksEWIzNS4RUXQ1Ri8aKC/8QAGAEBAQEBAQAAAAAAAAAAAAAAAAEDAgT/xAAhEQEAAQMFAQEBAQAAAAAAAAAAAQIDERIxMlGBEyEiof/aAAwDAQACEQMRAD8Aze3d4MS3EVA2u8AOMAGwVf8AxNix/wA9T9SLeJsYmt537KpbiLXVqqnLKimNMeLf+LcV+fU9aTU3txVx9IqT5xVQa/RCoG+nopql1phZfxdi/wA+p+opP8V4v/sVf1KqIRwpqlNMLqjvZioM4ip60z/FmL/7FX9RVYAISC5XMmiFsN6cWR94qfqSf4mxX59T1qsYNLKT9CIhxEtibZpmTRCV/E+K/PqetK/irF/9ir+pQHN7oP4QYjUT71YbK2O2qYLy2QYJGoNwQmZNFPQfxXi/+xV/UVJfvTiuERXqi39yLH7mVqYJA4+HOOWhHNQaOzazwAGkiDFjMDNMyuiOk9m9eKgHt6nrPVdZ2FXe7BYdzu853DJOZE3zXF34NwAkEW+Z5Lqm7W0zUwtBomWkTORhMyaY6a2qOI1OziaYHdga9VL2NhwaR4yC4EhwBkAxkq3YFfidWqRLy8Md/bDcgPBVGG22zC/SWh7qxqVi8ECAx7xHAekgK6pNFPTaUMLScx0sbIOcaKJsbDUqlWrDQeAhpBFgY0CpNk4yvUw5rF8EOh1MjIjO+oUvZ2ErBzajHsDHgvqTzExHNNUpop6/xqv9Lpfls9QVbSoMDqwdTaA0jhMD5zUlu22d0TJInx8FBBhj3OuKj+ehTMrop6OYjZ442S1gp/iMAGdFD3roMZSPC0NiLgQc9CpW3oeykzj4CKjXAavDb8Kp9uTUqMa4kMeb66ZTpdTMmiF1TwlP6M50AkMnigTlzQVdVxzaVF1Oc2uaPQDb2ILWjON3mu6YnZwjeHFRiqw/9fsqd0W5qfvEfrdbzyq5ZVbt6OMeDqU4SUaJcuwQRoFEGKZOV5MJ6hs55cBFyYg5Z+5Xm5OwjXrB7oDGiZOp+QtRT2XNXuj+/vf+Z98KqxI2dFRoGThcaSM88lb7A2cS2o0CHMcYB5cpOhCua+xAHXzF/YP2lSaWGa0h7btLe8BOX7oMhX2UWl7DAuKgnI6fsVL2TheAghomx5CdQfGy0O3tmEgFmYMtOsEZepVuFwpBaZi+Wsi48eSK2NCk51MObkMicwRm0hILKbD9mDdxGjvDlN1d7Cwn8satcGn1n3qfi932uzE2j0IMXW2LQqsIBk3InMNOU9QqvYWHOFruZUqFrDYO/DxaGTktDtjd5zGudTHoGsKj+mNxb+xrANuSedhADZtFrlBc7M3gdTJpfyywVpDy6JbHvlajBYDDOpX7M8TuI95pkzPNc1buo0ktPDEmLEDpZSWbikZcIyyPwKDogDGOqhrmgEWaCJ66p7BFjMLwNl1MNdrJvp0uVzU7l1gSQ3Tm6femdmbrYrtXBwqNbGj3R6gUGvdsaq2KzSS5jCGUwdXZNlWtevVpspP4eMgsLqegJzjrmsXV3exbTIqVPAPd6uiS7ZmLyc6sZvZ5sdM0HSMEe2IdUpwWkkTpNgqzbFYh9KG8TeOCBpbNZLBtxwBBqYgf/wBD2In4PFzxdrWtcZTPpRGtr7KD6T6jhdocR0sfigs9h8TixLXVavAQZa5rYIjmBKC1t7PHf5OTbxfe63nlV6sN4vvdbzyq9Z1bvRRxjwRRpMoFy5aCc+FN2PgXVqgbEgZ9Qq4mVqdi0nMpcQiTlGvQjQ9VcLhqdlV2dkGUszLXA2PKOfVbbYuyQKbXa6n3rI7p4L8b295x018V07ZwEQIEDLLxQZrbOxrzboeg0Kq6OzpDm6i9rW5rcbUwIc3LIyqqngB23GAfsw4aEc0RUYLZpfQ4Tpadc/8ACYo7DHEIGXvJLlq9kYBw4wcifT0hWeA2WGzIuSiouwdnHsmz6vBXFTDj5+KdYABFglFyCkxuFssZt7dNr3dowQ7WPfZdFrMnlqqqpQzhBzPazQKPf7vDrzJEepZ+hsEl0GuxrrSCXiJvz5FdU27s1j6RBaDF+ttVyPfbYFV7jWAktZ3gJ4u7EQPD3IiybsBwJH0lhNo/mVLac1Jo7s4kG2IBGg7V/K95XLDi6jTBJkcyZTv+o1RfidPifii4dPbsPFiYxE3/ADXRCcZgMe0iKxk5RVn3hcwZtyuPxuyjMpB23X4h/MfItMlUxh1n6PtMf8jo6vHuhPMZtAAQ95vc8TTn0hclpb14pv8AzP0FzKkU998WCT2z/XmEHWW1MaH9/i7ODxElp0ugufbvb74qpiKVN1Qua90EHkUFrbj8eO/H9K7eL73W88quVjvF97reeVWF6ynd6KOMeC4rpNQpLjdEFYhvEHsIO+Fsdl4cugR6uvMrH4WJF4uLrouw8A1reIOJ65ezVSXMtDsyGuAGmi2mBrzdYXCVIqT4LW4Opyv/AJCiNEaki6Uyg3PUKFhKpIvmpBqAeKIkggdETsTyzUCpiSmW4u8e1FWLq5hOsq6yq/6QDYX9g9aV2uU6oLDtpESColYC6Da/s5JmrVn1oGK7wZBEi4/ysZtTDgPs0GdDJmbROllr8VkVk9v4UVPs1OzeSACNTf8ADqUHIt4Nn9jV4AS4QYLhFpMD0ZT0UKnTB/CVY7y4OozEua9rxAHDxiCW8/SZUWmIGR+eiCN2ckwClfRTy/yrBjhYkwOc88rJx9G9/Z7EFN2QGYhJdRCtMY2RrOgUFry0m3jISRN3apD6XR88IJe7dQ/SqVs3i8I1tb2eK/yM7yu+t1fP/ZVTyrLeX73W88/sqis7JcTH69tvhHhxBAIJEu1psHDNeX8ToiIOo+C6TgcO0YdobeBmf2XKNlYzgqdD85rou7+1AaURmfH/AOLmXMrni70gWb6c1odk4rT2+9Z9hAyOdvHopuApmmbEx193VRGxpmSL2SjROhkeoKFh6p4R8yptDECIPq0RMItYuAv7JUVzgDr6ZKtqlURn88lCrU2nXJFPUy4x6/kKSG5EqvZjmgZyou0N4GUm8T3BrRzyQXbqqYrYlo1v61jcZvwx9mG3MftKoMZvzSa+e0Hdza3ieY1JgQPWg6Q+vxZdFmsPX49ovpZinSbVNrS50CfQUzsPffD12yHi2k3HiDceMJO6mJ4tqYlzvx02QegcB6rIKfb21sLVrEYqQ65bNnNYDEC2VvaqylW2Wcn68yPapXlx2K1rqdcRLgWu6RcHwvkuROzt88kHVOx2bUBb2kN6uv605hdnYJw4RiZDbDiI9C5QXJPEg67/AKFhRP8AOZ48QsfBRjuzhib12+zVctD+pSvpThYOKJLsOB3PpUntc2uCWkuDREGBPrsgub7q4x5xlEFxPfHq+SgtaNnkv8j2874xdbzz+yqawyVnvOfrVbXvlVVQzC5q3eujhHhMx6EbKiQ8JAdC5dLDZ1NvH3svZK2W7tcAZgEk2tfwVHufWw7azTiKBrDIAEjhPMt/FGi3G9WwKLqYqYUAVwA5jG5uAuRw+E6oSscFBzsD7+UaK4wjgc9FkN0tttxNKbB7SOJuo6+CtMRtltORMH/PNRGtpY4RDbxr+wVNtXfdlGQ8gZT6eZWZrb60Q4t4yHD8LQXEjUk5NWa2pvLRqOltCkYyqVi6p6QxvdQbNnlGouJDXg+JsPSrLBb2sqWBvyC5Bit58QAQCxjP7WUmNY6eY6qVsfb7KbhUfTLHDVklhyzb+Hxag6LvFtZ9JhcwEnUdDqucY7eupUq3cIAvIDo8A60+tanerfvDvwZbRdxVnxYiOAa31Ky2E3bBwzK54nCpxTFhIJtOn+EEWtt+qDkQDr9p5HnOnhHQAK32DtTGEtc1hdSeYiG20zAHuT5fRczhOHc6LQXxEHQi5HRa7djDuJFg0AQ1jRwtYzkNSSb3QRP4OGJod9gpV78NVljxaAxAcDkqTya7fczGso1QS5zXUuLMt4XcQnwcCD0XWKwHCAIlYDdLCM/1nHuABDB3To1z3N445Ey72oND5WMEK2B4v7RM3MQuBFl16C8pDXDZbnUyeKm9jzF+4Za/0XauJ4XCNqvgfbOQ584QVHChC0WN3ZNNzJyeeEcpOQR7X3c7KQQZGdkGbRwlPpwbqVs/Zb6pIaDZBK3S++0PPCNXW7261aniqL3MIAcCTogtrezx3+Sv3mdGMreeVUVHK03o++VvPKqahWc7y9VE/wAx4MtTXClB6TK5dJOGxXAbFwPSy6nuJUNWKrnCIgNFnmDnzj4rkTzZaDc/b5o4ukYJE8BubNcRNhmg12/GyXUMS7F4YcLs3tAs4amB7Vmt4dvNq0qdRo7zpB5tI6ahdM2rhw6lOZP/AM9S5bvNu66m972s/l8MyJIY7IzGUoH6O5mJgDhhz4JJPO/yFcbN3cbTpup1ZBdYw3iPiCt5sXaLMRhaT7d6m0nxAg+kFN4rATkWv8bEerogwDcBQo0zTpMdVfUMcdQNFxkG02k8N+d7q5G5v8l4eO8aZ9BibeELU7P2BSpfzakF+kfZZNrczGpVNvTt9lOjVLXd7hLWDMlzu6PTqgz/AJOfJ3h8XQNbEuqXcWsawhsBubiTmtFuthxg69XZlchwkvoucLVqTs2gZcUgmBe55Ky8n2y+xpMZxA8IvF7m59p9ist8t02YqlwgDtx3qL5gteLxOjTCCC/cPDFxNN1SnJ+y1wIHgHCys8DsUURDTa13GXEgc1z3Ab+YzDuNHEUW1KlPunjJp1h1LhZ/R0XWv2Xt3F12/ZoUJ1h1V4HMXDZ8UDu9W3PotIBg7TE1e5QpC7i4/jIH4RnOptzUfdPdz6HQ4HGazzx1n5y83ieTZjrJKstl7uUqFR1cl9au7OtWPE8A/hZowdB7rKXVqXnpf26IIm2MTw0qgOTqbhBuCSIHtXnijiXUnhzbOY4EdCD7V6B2gztGFpiM+kDn6F57xMcbouOIweklB1Bu8dDGNw4LWip2rZYbAG0uB1upm9UBmLLYfBY0Ni4eD3h6lyXD1oOvoWhwO9NVjHNLg4Pzn7QPOdUDe1sI3iaI7/IeCudy8QaDyDTLg+DYSbZqtw1Fj3ds1442uB7M/aI1IPJdI3Nw7WGpxDvPaSJ0Ec/FBoYaaIdGYMepBUFKpUFZlOD2bQ7vfhNigtrezx3+TlO9P3yt55VUQrfekA4ut5yrXNtncLOreXqo4x4jgo3onNSSuXYI8NVLHtcPwkH1JKQ4ojvuwse3EYVpAkhgt/aTeD7FX42iAIcJBaQRoQbEepY7yfbyODxSJIyyvLRnPrW/2lV4mdpB4g0tDNOIlEYjYtWtgiWcDquGLjw8P9Vk6wcxzHuW7wWJoEx29GRo97WOHi15F9FRvqfiHh0HPJRdoU2v7xpscRaS1pd6CRKKt9ubzYam29YOj8NOXujpFgJ1nVc/2PUpYvGziD2dFneDCczNgXc+ae2hQ4pmQNLABFs/cmpUph0FpcJE5RfP0IOk7vOZTe7geXNsQdBM2nVaV+0GgdqSCGAkxf0LhlWritnk0OLibPEL5Tn61ebpbZr4gFr3TTkNIi8kwPRKC03r2VVrVm4tzY7oaWi5a0GQ4881oNg128IAtz5K9w1BhpBrjMNME+gEKL/oYa8uZALRduhGh8SdEEupiAG3jw9ypcRiSHST3cgevJP45jjmLi4g3MdOSpm4p5eWkZXjP0oLvDPjiJggAk8rAkj1LzpXfLnHm4n2ru22NpHDYOu8iHBpa3q5wIEeiSuDuQGwp3tR8EywpfEhlJpVyCIMLXbvb/1KALHsFVjgQdHieRyCxQPsT1N945+oKrl2/Yu9eCxFMMY/hq8P9N9nEgaG4NuqC5Ruu765Q88ev9skFtRs8d/kb3nd9crcuMqrJ0VlvN98reefcqtZS9NHGPCHpBMIyUklcupJc9FKBKSgm7I2gaNZrxobjQjUGOi6xSxhcHcOvAW8X9vMDwK42F0bcPbTatHsHNmrS7zHWksm7Z6GPWg0VEgmAZDQBJi5iCVGrB1hnImOhJz6pp8hrwy0ujlHFo3+4kqftLY3A4cE96G3MmQBb1yga3b2H2+IAf8A06cl05GNOtytti3U6JLQJJbxR/5HIejLoo2yKXZ4eGxxEEi1pFgM7my43t7eqti6zSHFhbIkd0kz7BH7oNXvDtCgaoe4g8J4QRH2SMnA6ys2zarcI8upva5ryXQL8On7zCh4HdylUINSsTNzGd/HVaHA7BwNCH3qOn8cETpAHpQB/lHr2dSpOLAX952RabtA5EFTt3PKi4yKoh2eeYJuOkZqRtCn9JYCGFtMyAQAMuiz7d1WNqw67XiQRALTN8/dyug3uI222uCWgteM23BNpBadHRp0Vc3EcdVsXnuucDBEjpY+nqoFLZ1XDEBjnFhEy7vTpJOcqz2WxpioRBm4iBHMA+E+tAx5Sdp0qOCFMkmpUPcBEkNghz+UadVxotE2Wl8ou2GYjHOdTdxMaAwRlbOPSVmSUAHyEsJPFPNAohXp+fBGTf0puUcoq/3VP12j548Uab3S++0eXG3wQW1GzyX+RG8x+uV/PKq3O/ZWe9P3yv55VWVnVu9FHGPBSm3ulG9IlcuhIIIIoJ/BYt1Ko17c2kEfBMIIOq7M2rTxTO0YeFwjiYfwuE3DtRey0bMWGtpB5A0ANzJ66uN1xnYe2XYeoHD7Oo5j4rpDNrMeW1Gv4mMAg5aS98HLOOdkGm2xiXNpRTIPA5sgZkattlJIWDx+6hqVarmgCXkkD7ILyLDwMrc4LBU+FpY4nvlxvYuINvCD7FJw1JjaPGAIEuAz7zja+uaDnuy9x3vfHE4AVC232gwa+v0rU7K3HpUi17iXGLzcGHWcBpyPitFhcE6nN5Nj1Mi+WslUW3t4HNDTTAlwIAP2XEEgsP8AbYoLyrSYGwW3GgiD1tkqfEYUQZaAAYMG44snTr1ULAby8bA0gh1MWBIMsPXWFMo4uSBmI8bH35oHsK2AGHTLoM9c1Q777V+j0HMDeNtZpbMxwEZm1xK0wjOLMknoIzv6Vxfeza4r4mo5hPAXWubgWQUspQCSE6HAdfcgLgRvbdJNQlFwmUQCg13sQazqltZzCC43RP1yicpqD1IJW6n3zDx/ePRnZBbW9nlv8jO9J+uV/PKqi9Wm9I+u1vPKqFlVu9FHGPASUpFCjoSCCCKCEIIwUBKfs3azqUjNpzH7qAgg6fuTvQwu7IkMDiC2dHfiv1n2LdYOtTDOzBadOEf3AzE9Oi890K7mGWmCFtdmb6tqQyq0UyYh4Pd4oi40kIOv4fFcdMEAtIMFpz/ysPt6j2dV7HiaVR0sJFmE5gqv2Z5RezqcD4LeLhD50GRPRS9sb14bEnhbUB/8kEQZ/wD0Cgq8Nh3NqSAeJpgjobWnSIstlsvZ9yTl8+pZDAbcoUHkvfaYj7Rc3Lukajqpe9HlLp06fBg3cb3C9SLMi1pzd7kCPKJvYKTDhaf9Rw/mG44BmADqSZPgVywpdasXOJcS4m5JMknxSEBhABAI2hELYbowPX70kJbR8ECmNk+HRKcDoUpjPn/KWWC6rpYbqtIxtDq8e33I0e6sfTaHnjw1QW1Gzx3+Rnes/XK3nFUqt96T9dr+eVUBY1bvRRxjwESMILl0JCEYCU+nCobQQKCKCCCCAKy2W6kKVftGkvLB2ZiYM3J5KtRzZACUOJEUSqj4kcooQUQEZCEJRRCQlC/iihBFOtGSdy9HoTDTpqnh0PxVC2hKgE3sRyyyRcHsSTY9EdLfdYfXKPnj90Ee7BP0yh54RLe3s8V/ki71D65W88qoLVcb0j65W88/sqcrCrd6KOMeCCW1uSQCnqbVHRLKfPknKrenzZOU2/4R1B8hV0glElVM0lRAQQQQBPYlsQOiLD0i5wA1MJzaDYqOHKyCMhCCAQBGAiSmtRBwlR8wgRGiNsR4oEFvRGBP7pQ+bo4MHlqgHZ+BS2vnT55FIaeqAcqpzi8eqUCMx86Zpl9UWicromPvcn5zRcr7dkn6bh/PCCb3ZeTjcOf/AGPko1tRs8d/kZ3p++VvPKqQFa70/fK/nlVodZY1bvRRxjwkqRSaMk1TYplMRp6fgkNIgTBFkHNTnDZFwa+zUQq6V2IZBTMKXjZso0KS5JQSi1DhUQ/gKnDUa45Apqu+XE5SSlYalL2jmUeMoFj3NOhQMII0EBtanPFHRZ19iXxfGP8AKBpoHsSg2fXHTJKjL5GiW9wJJNjymVTBApHhnwHRAOOUJ4O5T6NY6IVHBovM6D3FRcGeDUi3sTb6mgyRVKhcenLQJIaiAAlBDiz6ovmEFzui767Q88IIbpj67Q88ILa3s8l7k2+2fJ4ypXqPNVw4nZQIyUFvkzp/nO/SPiiQVqiMsKblemP3pIb5N2fnP/SE+PJ0wD+q79I+KCCkRDublfZI8nrPzn/pHNKPk7Zl2z/UJRoJMfp9Ku0bE+TamR/VdnyCYHkyp/nP/SPiggpMQfSrsf8AtfT/ADnfpHxRjyYU/wA536R8USCYhfpV2fwfk2Yyo1wrOlpn7IzCLFeTRjnuca7iSbnhGvpQQTEJ9K+0f/bGn+c79I+KDfJlTn+s/wDSPijQTEH0r7ODybMH/M79I+KI+TWnP9Z884HxQQVxB9Kuy/8AbamJiq79I+KDfJtTse2f6gggmIT6V9lnyb0wCRVdM/2hR3eTRhMms+fNHxQQTEL9K+wb5Mqf5z/UPijPkxp/nP8A0j4oIKTEJ9K+w/2xp/nP/SPiknyYU/znfpHxQQTEH0r7WGwfJ2yniaThWceFwtwj4oIILa3EYee7cqzu/9k="/>
          <p:cNvSpPr>
            <a:spLocks noChangeAspect="1" noChangeArrowheads="1"/>
          </p:cNvSpPr>
          <p:nvPr/>
        </p:nvSpPr>
        <p:spPr bwMode="auto">
          <a:xfrm>
            <a:off x="155575" y="-1042988"/>
            <a:ext cx="1905000" cy="2181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7112" name="AutoShape 8" descr="data:image/jpeg;base64,/9j/4AAQSkZJRgABAQAAAQABAAD/2wCEAAkGBhQSEBUUExQWFRUVGBgYGBYXGBgYFBcXFxgXFRgXGhcXHCYfFxojGRQUHy8gIycpLCwsFx4xNTAqNSYrLCkBCQoKDQwOFA0PFykYFBgsKSkpKSksKTUpKSkpKSkpKSkpMC8sKSkpKSkpKSkpKSkpKSkpKSkpKSkpKSkpKSkpKf/AABEIAOUAyAMBIgACEQEDEQH/xAAcAAAABwEBAAAAAAAAAAAAAAAAAQIDBAUGBwj/xABBEAABAwIDBQMICAUFAQEBAAABAAIRAyEEMUEFBhJRYRMicQdygZGhsdHwFCQyNEJTksEWIzNS4RUXQ1Ri8aKC/8QAGAEBAQEBAQAAAAAAAAAAAAAAAAEDAgT/xAAhEQEAAQMFAQEBAQAAAAAAAAAAAQIDERIxMlGBEyEiof/aAAwDAQACEQMRAD8Aze3d4MS3EVA2u8AOMAGwVf8AxNix/wA9T9SLeJsYmt537KpbiLXVqqnLKimNMeLf+LcV+fU9aTU3txVx9IqT5xVQa/RCoG+nopql1phZfxdi/wA+p+opP8V4v/sVf1KqIRwpqlNMLqjvZioM4ip60z/FmL/7FX9RVYAISC5XMmiFsN6cWR94qfqSf4mxX59T1qsYNLKT9CIhxEtibZpmTRCV/E+K/PqetK/irF/9ir+pQHN7oP4QYjUT71YbK2O2qYLy2QYJGoNwQmZNFPQfxXi/+xV/UVJfvTiuERXqi39yLH7mVqYJA4+HOOWhHNQaOzazwAGkiDFjMDNMyuiOk9m9eKgHt6nrPVdZ2FXe7BYdzu853DJOZE3zXF34NwAkEW+Z5Lqm7W0zUwtBomWkTORhMyaY6a2qOI1OziaYHdga9VL2NhwaR4yC4EhwBkAxkq3YFfidWqRLy8Md/bDcgPBVGG22zC/SWh7qxqVi8ECAx7xHAekgK6pNFPTaUMLScx0sbIOcaKJsbDUqlWrDQeAhpBFgY0CpNk4yvUw5rF8EOh1MjIjO+oUvZ2ErBzajHsDHgvqTzExHNNUpop6/xqv9Lpfls9QVbSoMDqwdTaA0jhMD5zUlu22d0TJInx8FBBhj3OuKj+ehTMrop6OYjZ442S1gp/iMAGdFD3roMZSPC0NiLgQc9CpW3oeykzj4CKjXAavDb8Kp9uTUqMa4kMeb66ZTpdTMmiF1TwlP6M50AkMnigTlzQVdVxzaVF1Oc2uaPQDb2ILWjON3mu6YnZwjeHFRiqw/9fsqd0W5qfvEfrdbzyq5ZVbt6OMeDqU4SUaJcuwQRoFEGKZOV5MJ6hs55cBFyYg5Z+5Xm5OwjXrB7oDGiZOp+QtRT2XNXuj+/vf+Z98KqxI2dFRoGThcaSM88lb7A2cS2o0CHMcYB5cpOhCua+xAHXzF/YP2lSaWGa0h7btLe8BOX7oMhX2UWl7DAuKgnI6fsVL2TheAghomx5CdQfGy0O3tmEgFmYMtOsEZepVuFwpBaZi+Wsi48eSK2NCk51MObkMicwRm0hILKbD9mDdxGjvDlN1d7Cwn8satcGn1n3qfi932uzE2j0IMXW2LQqsIBk3InMNOU9QqvYWHOFruZUqFrDYO/DxaGTktDtjd5zGudTHoGsKj+mNxb+xrANuSedhADZtFrlBc7M3gdTJpfyywVpDy6JbHvlajBYDDOpX7M8TuI95pkzPNc1buo0ktPDEmLEDpZSWbikZcIyyPwKDogDGOqhrmgEWaCJ66p7BFjMLwNl1MNdrJvp0uVzU7l1gSQ3Tm6femdmbrYrtXBwqNbGj3R6gUGvdsaq2KzSS5jCGUwdXZNlWtevVpspP4eMgsLqegJzjrmsXV3exbTIqVPAPd6uiS7ZmLyc6sZvZ5sdM0HSMEe2IdUpwWkkTpNgqzbFYh9KG8TeOCBpbNZLBtxwBBqYgf/wBD2In4PFzxdrWtcZTPpRGtr7KD6T6jhdocR0sfigs9h8TixLXVavAQZa5rYIjmBKC1t7PHf5OTbxfe63nlV6sN4vvdbzyq9Z1bvRRxjwRRpMoFy5aCc+FN2PgXVqgbEgZ9Qq4mVqdi0nMpcQiTlGvQjQ9VcLhqdlV2dkGUszLXA2PKOfVbbYuyQKbXa6n3rI7p4L8b295x018V07ZwEQIEDLLxQZrbOxrzboeg0Kq6OzpDm6i9rW5rcbUwIc3LIyqqngB23GAfsw4aEc0RUYLZpfQ4Tpadc/8ACYo7DHEIGXvJLlq9kYBw4wcifT0hWeA2WGzIuSiouwdnHsmz6vBXFTDj5+KdYABFglFyCkxuFssZt7dNr3dowQ7WPfZdFrMnlqqqpQzhBzPazQKPf7vDrzJEepZ+hsEl0GuxrrSCXiJvz5FdU27s1j6RBaDF+ttVyPfbYFV7jWAktZ3gJ4u7EQPD3IiybsBwJH0lhNo/mVLac1Jo7s4kG2IBGg7V/K95XLDi6jTBJkcyZTv+o1RfidPifii4dPbsPFiYxE3/ADXRCcZgMe0iKxk5RVn3hcwZtyuPxuyjMpB23X4h/MfItMlUxh1n6PtMf8jo6vHuhPMZtAAQ95vc8TTn0hclpb14pv8AzP0FzKkU998WCT2z/XmEHWW1MaH9/i7ODxElp0ugufbvb74qpiKVN1Qua90EHkUFrbj8eO/H9K7eL73W88quVjvF97reeVWF6ynd6KOMeC4rpNQpLjdEFYhvEHsIO+Fsdl4cugR6uvMrH4WJF4uLrouw8A1reIOJ65ezVSXMtDsyGuAGmi2mBrzdYXCVIqT4LW4Opyv/AJCiNEaki6Uyg3PUKFhKpIvmpBqAeKIkggdETsTyzUCpiSmW4u8e1FWLq5hOsq6yq/6QDYX9g9aV2uU6oLDtpESColYC6Da/s5JmrVn1oGK7wZBEi4/ysZtTDgPs0GdDJmbROllr8VkVk9v4UVPs1OzeSACNTf8ADqUHIt4Nn9jV4AS4QYLhFpMD0ZT0UKnTB/CVY7y4OozEua9rxAHDxiCW8/SZUWmIGR+eiCN2ckwClfRTy/yrBjhYkwOc88rJx9G9/Z7EFN2QGYhJdRCtMY2RrOgUFry0m3jISRN3apD6XR88IJe7dQ/SqVs3i8I1tb2eK/yM7yu+t1fP/ZVTyrLeX73W88/sqis7JcTH69tvhHhxBAIJEu1psHDNeX8ToiIOo+C6TgcO0YdobeBmf2XKNlYzgqdD85rou7+1AaURmfH/AOLmXMrni70gWb6c1odk4rT2+9Z9hAyOdvHopuApmmbEx193VRGxpmSL2SjROhkeoKFh6p4R8yptDECIPq0RMItYuAv7JUVzgDr6ZKtqlURn88lCrU2nXJFPUy4x6/kKSG5EqvZjmgZyou0N4GUm8T3BrRzyQXbqqYrYlo1v61jcZvwx9mG3MftKoMZvzSa+e0Hdza3ieY1JgQPWg6Q+vxZdFmsPX49ovpZinSbVNrS50CfQUzsPffD12yHi2k3HiDceMJO6mJ4tqYlzvx02QegcB6rIKfb21sLVrEYqQ65bNnNYDEC2VvaqylW2Wcn68yPapXlx2K1rqdcRLgWu6RcHwvkuROzt88kHVOx2bUBb2kN6uv605hdnYJw4RiZDbDiI9C5QXJPEg67/AKFhRP8AOZ48QsfBRjuzhib12+zVctD+pSvpThYOKJLsOB3PpUntc2uCWkuDREGBPrsgub7q4x5xlEFxPfHq+SgtaNnkv8j2874xdbzz+yqawyVnvOfrVbXvlVVQzC5q3eujhHhMx6EbKiQ8JAdC5dLDZ1NvH3svZK2W7tcAZgEk2tfwVHufWw7azTiKBrDIAEjhPMt/FGi3G9WwKLqYqYUAVwA5jG5uAuRw+E6oSscFBzsD7+UaK4wjgc9FkN0tttxNKbB7SOJuo6+CtMRtltORMH/PNRGtpY4RDbxr+wVNtXfdlGQ8gZT6eZWZrb60Q4t4yHD8LQXEjUk5NWa2pvLRqOltCkYyqVi6p6QxvdQbNnlGouJDXg+JsPSrLBb2sqWBvyC5Bit58QAQCxjP7WUmNY6eY6qVsfb7KbhUfTLHDVklhyzb+Hxag6LvFtZ9JhcwEnUdDqucY7eupUq3cIAvIDo8A60+tanerfvDvwZbRdxVnxYiOAa31Ky2E3bBwzK54nCpxTFhIJtOn+EEWtt+qDkQDr9p5HnOnhHQAK32DtTGEtc1hdSeYiG20zAHuT5fRczhOHc6LQXxEHQi5HRa7djDuJFg0AQ1jRwtYzkNSSb3QRP4OGJod9gpV78NVljxaAxAcDkqTya7fczGso1QS5zXUuLMt4XcQnwcCD0XWKwHCAIlYDdLCM/1nHuABDB3To1z3N445Ey72oND5WMEK2B4v7RM3MQuBFl16C8pDXDZbnUyeKm9jzF+4Za/0XauJ4XCNqvgfbOQ584QVHChC0WN3ZNNzJyeeEcpOQR7X3c7KQQZGdkGbRwlPpwbqVs/Zb6pIaDZBK3S++0PPCNXW7261aniqL3MIAcCTogtrezx3+Sv3mdGMreeVUVHK03o++VvPKqahWc7y9VE/wAx4MtTXClB6TK5dJOGxXAbFwPSy6nuJUNWKrnCIgNFnmDnzj4rkTzZaDc/b5o4ukYJE8BubNcRNhmg12/GyXUMS7F4YcLs3tAs4amB7Vmt4dvNq0qdRo7zpB5tI6ahdM2rhw6lOZP/AM9S5bvNu66m972s/l8MyJIY7IzGUoH6O5mJgDhhz4JJPO/yFcbN3cbTpup1ZBdYw3iPiCt5sXaLMRhaT7d6m0nxAg+kFN4rATkWv8bEerogwDcBQo0zTpMdVfUMcdQNFxkG02k8N+d7q5G5v8l4eO8aZ9BibeELU7P2BSpfzakF+kfZZNrczGpVNvTt9lOjVLXd7hLWDMlzu6PTqgz/AJOfJ3h8XQNbEuqXcWsawhsBubiTmtFuthxg69XZlchwkvoucLVqTs2gZcUgmBe55Ky8n2y+xpMZxA8IvF7m59p9ist8t02YqlwgDtx3qL5gteLxOjTCCC/cPDFxNN1SnJ+y1wIHgHCys8DsUURDTa13GXEgc1z3Ab+YzDuNHEUW1KlPunjJp1h1LhZ/R0XWv2Xt3F12/ZoUJ1h1V4HMXDZ8UDu9W3PotIBg7TE1e5QpC7i4/jIH4RnOptzUfdPdz6HQ4HGazzx1n5y83ieTZjrJKstl7uUqFR1cl9au7OtWPE8A/hZowdB7rKXVqXnpf26IIm2MTw0qgOTqbhBuCSIHtXnijiXUnhzbOY4EdCD7V6B2gztGFpiM+kDn6F57xMcbouOIweklB1Bu8dDGNw4LWip2rZYbAG0uB1upm9UBmLLYfBY0Ni4eD3h6lyXD1oOvoWhwO9NVjHNLg4Pzn7QPOdUDe1sI3iaI7/IeCudy8QaDyDTLg+DYSbZqtw1Fj3ds1442uB7M/aI1IPJdI3Nw7WGpxDvPaSJ0Ec/FBoYaaIdGYMepBUFKpUFZlOD2bQ7vfhNigtrezx3+TlO9P3yt55VUQrfekA4ut5yrXNtncLOreXqo4x4jgo3onNSSuXYI8NVLHtcPwkH1JKQ4ojvuwse3EYVpAkhgt/aTeD7FX42iAIcJBaQRoQbEepY7yfbyODxSJIyyvLRnPrW/2lV4mdpB4g0tDNOIlEYjYtWtgiWcDquGLjw8P9Vk6wcxzHuW7wWJoEx29GRo97WOHi15F9FRvqfiHh0HPJRdoU2v7xpscRaS1pd6CRKKt9ubzYam29YOj8NOXujpFgJ1nVc/2PUpYvGziD2dFneDCczNgXc+ae2hQ4pmQNLABFs/cmpUph0FpcJE5RfP0IOk7vOZTe7geXNsQdBM2nVaV+0GgdqSCGAkxf0LhlWritnk0OLibPEL5Tn61ebpbZr4gFr3TTkNIi8kwPRKC03r2VVrVm4tzY7oaWi5a0GQ4881oNg128IAtz5K9w1BhpBrjMNME+gEKL/oYa8uZALRduhGh8SdEEupiAG3jw9ypcRiSHST3cgevJP45jjmLi4g3MdOSpm4p5eWkZXjP0oLvDPjiJggAk8rAkj1LzpXfLnHm4n2ru22NpHDYOu8iHBpa3q5wIEeiSuDuQGwp3tR8EywpfEhlJpVyCIMLXbvb/1KALHsFVjgQdHieRyCxQPsT1N945+oKrl2/Yu9eCxFMMY/hq8P9N9nEgaG4NuqC5Ruu765Q88ev9skFtRs8d/kb3nd9crcuMqrJ0VlvN98reefcqtZS9NHGPCHpBMIyUklcupJc9FKBKSgm7I2gaNZrxobjQjUGOi6xSxhcHcOvAW8X9vMDwK42F0bcPbTatHsHNmrS7zHWksm7Z6GPWg0VEgmAZDQBJi5iCVGrB1hnImOhJz6pp8hrwy0ujlHFo3+4kqftLY3A4cE96G3MmQBb1yga3b2H2+IAf8A06cl05GNOtytti3U6JLQJJbxR/5HIejLoo2yKXZ4eGxxEEi1pFgM7my43t7eqti6zSHFhbIkd0kz7BH7oNXvDtCgaoe4g8J4QRH2SMnA6ys2zarcI8upva5ryXQL8On7zCh4HdylUINSsTNzGd/HVaHA7BwNCH3qOn8cETpAHpQB/lHr2dSpOLAX952RabtA5EFTt3PKi4yKoh2eeYJuOkZqRtCn9JYCGFtMyAQAMuiz7d1WNqw67XiQRALTN8/dyug3uI222uCWgteM23BNpBadHRp0Vc3EcdVsXnuucDBEjpY+nqoFLZ1XDEBjnFhEy7vTpJOcqz2WxpioRBm4iBHMA+E+tAx5Sdp0qOCFMkmpUPcBEkNghz+UadVxotE2Wl8ou2GYjHOdTdxMaAwRlbOPSVmSUAHyEsJPFPNAohXp+fBGTf0puUcoq/3VP12j548Uab3S++0eXG3wQW1GzyX+RG8x+uV/PKq3O/ZWe9P3yv55VWVnVu9FHGPBSm3ulG9IlcuhIIIIoJ/BYt1Ko17c2kEfBMIIOq7M2rTxTO0YeFwjiYfwuE3DtRey0bMWGtpB5A0ANzJ66uN1xnYe2XYeoHD7Oo5j4rpDNrMeW1Gv4mMAg5aS98HLOOdkGm2xiXNpRTIPA5sgZkattlJIWDx+6hqVarmgCXkkD7ILyLDwMrc4LBU+FpY4nvlxvYuINvCD7FJw1JjaPGAIEuAz7zja+uaDnuy9x3vfHE4AVC232gwa+v0rU7K3HpUi17iXGLzcGHWcBpyPitFhcE6nN5Nj1Mi+WslUW3t4HNDTTAlwIAP2XEEgsP8AbYoLyrSYGwW3GgiD1tkqfEYUQZaAAYMG44snTr1ULAby8bA0gh1MWBIMsPXWFMo4uSBmI8bH35oHsK2AGHTLoM9c1Q777V+j0HMDeNtZpbMxwEZm1xK0wjOLMknoIzv6Vxfeza4r4mo5hPAXWubgWQUspQCSE6HAdfcgLgRvbdJNQlFwmUQCg13sQazqltZzCC43RP1yicpqD1IJW6n3zDx/ePRnZBbW9nlv8jO9J+uV/PKqi9Wm9I+u1vPKqFlVu9FHGPASUpFCjoSCCCKCEIIwUBKfs3azqUjNpzH7qAgg6fuTvQwu7IkMDiC2dHfiv1n2LdYOtTDOzBadOEf3AzE9Oi890K7mGWmCFtdmb6tqQyq0UyYh4Pd4oi40kIOv4fFcdMEAtIMFpz/ysPt6j2dV7HiaVR0sJFmE5gqv2Z5RezqcD4LeLhD50GRPRS9sb14bEnhbUB/8kEQZ/wD0Cgq8Nh3NqSAeJpgjobWnSIstlsvZ9yTl8+pZDAbcoUHkvfaYj7Rc3Lukajqpe9HlLp06fBg3cb3C9SLMi1pzd7kCPKJvYKTDhaf9Rw/mG44BmADqSZPgVywpdasXOJcS4m5JMknxSEBhABAI2hELYbowPX70kJbR8ECmNk+HRKcDoUpjPn/KWWC6rpYbqtIxtDq8e33I0e6sfTaHnjw1QW1Gzx3+Rnes/XK3nFUqt96T9dr+eVUBY1bvRRxjwESMILl0JCEYCU+nCobQQKCKCCCCAKy2W6kKVftGkvLB2ZiYM3J5KtRzZACUOJEUSqj4kcooQUQEZCEJRRCQlC/iihBFOtGSdy9HoTDTpqnh0PxVC2hKgE3sRyyyRcHsSTY9EdLfdYfXKPnj90Ee7BP0yh54RLe3s8V/ki71D65W88qoLVcb0j65W88/sqcrCrd6KOMeCCW1uSQCnqbVHRLKfPknKrenzZOU2/4R1B8hV0glElVM0lRAQQQQBPYlsQOiLD0i5wA1MJzaDYqOHKyCMhCCAQBGAiSmtRBwlR8wgRGiNsR4oEFvRGBP7pQ+bo4MHlqgHZ+BS2vnT55FIaeqAcqpzi8eqUCMx86Zpl9UWicromPvcn5zRcr7dkn6bh/PCCb3ZeTjcOf/AGPko1tRs8d/kZ3p++VvPKqQFa70/fK/nlVodZY1bvRRxjwkqRSaMk1TYplMRp6fgkNIgTBFkHNTnDZFwa+zUQq6V2IZBTMKXjZso0KS5JQSi1DhUQ/gKnDUa45Apqu+XE5SSlYalL2jmUeMoFj3NOhQMII0EBtanPFHRZ19iXxfGP8AKBpoHsSg2fXHTJKjL5GiW9wJJNjymVTBApHhnwHRAOOUJ4O5T6NY6IVHBovM6D3FRcGeDUi3sTb6mgyRVKhcenLQJIaiAAlBDiz6ovmEFzui767Q88IIbpj67Q88ILa3s8l7k2+2fJ4ypXqPNVw4nZQIyUFvkzp/nO/SPiiQVqiMsKblemP3pIb5N2fnP/SE+PJ0wD+q79I+KCCkRDublfZI8nrPzn/pHNKPk7Zl2z/UJRoJMfp9Ku0bE+TamR/VdnyCYHkyp/nP/SPiggpMQfSrsf8AtfT/ADnfpHxRjyYU/wA536R8USCYhfpV2fwfk2Yyo1wrOlpn7IzCLFeTRjnuca7iSbnhGvpQQTEJ9K+0f/bGn+c79I+KDfJlTn+s/wDSPijQTEH0r7ODybMH/M79I+KI+TWnP9Z884HxQQVxB9Kuy/8AbamJiq79I+KDfJtTse2f6gggmIT6V9lnyb0wCRVdM/2hR3eTRhMms+fNHxQQTEL9K+wb5Mqf5z/UPijPkxp/nP8A0j4oIKTEJ9K+w/2xp/nP/SPiknyYU/znfpHxQQTEH0r7WGwfJ2yniaThWceFwtwj4oIILa3EYee7cqzu/9k="/>
          <p:cNvSpPr>
            <a:spLocks noChangeAspect="1" noChangeArrowheads="1"/>
          </p:cNvSpPr>
          <p:nvPr/>
        </p:nvSpPr>
        <p:spPr bwMode="auto">
          <a:xfrm>
            <a:off x="155575" y="-1042988"/>
            <a:ext cx="1905000" cy="2181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7114" name="Picture 10" descr="http://whatculture.com/wp-content/uploads/2007/03/Sergio_Le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3362" y="3789040"/>
            <a:ext cx="2734104" cy="2877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0"/>
            <a:ext cx="8686800" cy="6264696"/>
          </a:xfrm>
        </p:spPr>
        <p:txBody>
          <a:bodyPr/>
          <a:lstStyle/>
          <a:p>
            <a:r>
              <a:rPr lang="pl-PL" dirty="0" smtClean="0"/>
              <a:t>Eros </a:t>
            </a:r>
            <a:r>
              <a:rPr lang="pl-PL" dirty="0" err="1" smtClean="0"/>
              <a:t>Ramazotti</a:t>
            </a:r>
            <a:r>
              <a:rPr lang="pl-PL" dirty="0" smtClean="0"/>
              <a:t> – piosenkarz i twórca piosenek</a:t>
            </a:r>
          </a:p>
          <a:p>
            <a:r>
              <a:rPr lang="pl-PL" dirty="0" smtClean="0"/>
              <a:t>Andrea </a:t>
            </a:r>
            <a:r>
              <a:rPr lang="pl-PL" dirty="0" err="1" smtClean="0"/>
              <a:t>Bocelli</a:t>
            </a:r>
            <a:r>
              <a:rPr lang="pl-PL" dirty="0" smtClean="0"/>
              <a:t> – śpiewak, tenor, kompozytor i producent muzyczny</a:t>
            </a:r>
          </a:p>
          <a:p>
            <a:r>
              <a:rPr lang="pl-PL" dirty="0" err="1" smtClean="0"/>
              <a:t>Zucchero</a:t>
            </a:r>
            <a:r>
              <a:rPr lang="pl-PL" dirty="0" smtClean="0"/>
              <a:t> – piosenkarz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8130" name="Picture 2" descr="http://statystyczni.pl/uploads/poll/najlepszy_piosenkarz/31f6d947f0fb7f97def4f8c2f48124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2831709" cy="3320431"/>
          </a:xfrm>
          <a:prstGeom prst="rect">
            <a:avLst/>
          </a:prstGeom>
          <a:noFill/>
        </p:spPr>
      </p:pic>
      <p:sp>
        <p:nvSpPr>
          <p:cNvPr id="48132" name="AutoShape 4" descr="data:image/jpeg;base64,/9j/4AAQSkZJRgABAQAAAQABAAD/2wCEAAkGBhQSERQUExQUFRQWGBcUFxcUFxQVFBQXGBcVFRgUFRcXGyYeFxkjGRcWHy8gIycpLC0sFR4xNTAqNSYrLCkBCQoKDgwOFw8PFykcHB8pKSkpKSkpKSkpKSkpKSkpKSkpKSkpKSkpKSkpKSkpKSkpKSwpKSwpKSwsLCksKSkpLP/AABEIAOUA3AMBIgACEQEDEQH/xAAcAAACAgMBAQAAAAAAAAAAAAAEBQMGAAECBwj/xAA+EAABAwIEAwUGBAUDBAMAAAABAAIRAyEEBRIxQVFhBiJxgZETMqGx0fBCUsHhBxQjYnIVkvEzgqLCFmOy/8QAGQEAAwEBAQAAAAAAAAAAAAAAAAECAwQF/8QAJhEBAQACAwACAQMFAQAAAAAAAAECEQMSITFBUQQTMiNCYXGBIv/aAAwDAQACEQMRAD8Ar+CyfUm+EyeLFHYOhBEJ3RpAhTjAr+JyIG4UVHLY3VuGEEXQeKwgOyvSLCmlgRwT3L2WScd0ptga8ouIifMLNVKzaiX2VzxbpCreaOAmFnZVqlWwWmYWYTAyZKMxLt1xhsQBYqJ8qkc1cGDaB6IjLMgDYLpM3DQLeJPy5+F1mJxbKDRUfN/daBdxj9wo8D2j11B+FrjdpMubFxfjsB5+hnfwqYxYxQ0aiGyY22tHLjePRap9onOPeaNQJ2me9JNr3mPRJ/8AWm90PMOi4kjcu03AuDYx13smGX55ScYOlm19U77g8fX4rH1rJDlzqT2y4aDyJ0XEW8bofC5cy41EEggTdsnvN28Ah8TiqYsXEHYQBB6g2PzQZxlPgXNN76gB46XBs8P3VTKlcIt2V4dsPqAgPgMc4kEEEm/pHoAkTcndVdUJaA0vdBB3Go8CBHgJ+aWYTHvYSwOljgWwbG8EbHgRw/Od4uYzPi0Sd7tGwIHhvI2jmPU3U9RVfIKAPsy+XbTsZO8dB1+CpeLwb2m4MbbGD4Sr1gKrS0uAId+Yw72fCY4PPUfHZLmGCAcS0VIgm8Diec2JV41OWJRkmFh2pW+mZCU4J3d92CDG0G8367JrhWrTTIvxdPUYRFDBFqkqiHIiliBxU0FuKweoFK24Ig7KwYyuOC4bSBEpwglCjLVy6k1MqQAQdY3KQF4OqNN0wwlVUzD5rbdM6echomVv4a2OxSBxeKACr9HNyeKEx2ZFxiUyo2ritTrJng60RKrdDFwUzwmLk3RsosR7wSfH5XKZ4auLBMa2HBalfVPLs3w7qbuiDpUySALkkC2+6uHaHDDS7zSjI8vLQ2pEudOn+1osXnlx+yssrpWMtpVn+DL3ta42Y0NEEcpMTyn5ID+RDHbQLapubjmG78VdMTl3tCHcCJmPO3P3j/tCXY7L++ym1vvTtwbMFxPFxIPQQecrHfjbqWUi5wuwunc2nz7sxHH/AJRWFyUFwlkcfedI6gfXnsrJg8g9k0RwtsJ8jwTLDZfeRbyXPly/h1Y8PnpIMNsz2biAbGZdPPYfVEUsgPOPGNXgRw9VYaOVny6WPmUZTwukQAR4AR+yj9yr6RSsfkYawwduMTPTqfolVChU1gknSyZOkFxEAf7vjc8l6O7AdI/RLa2VDvW94b8jf9k5yflN4pfhX8Nm4cyWsDabCTpiXSfzdeu1+G6lqZ42BLQ0H3RcnoDc+qU5vRfRcA6dGwcPdB6iIPNawVBznb0iN/dbM2mSBaT+8LeezbnymrowGK1WIH5pFpOkTa//ACSj8IZO6U4epqeGiNQtJ6kcRxFhJ4wmOFaWlwIuCRbbyXTx1zZwdXA3lKMZiY2U2KqkJZiHA2VWIS0cYTMojDY4jdA+w0iVIzmEAdVrzsug9LqdQyjG0yUjUDDY8o+nXcfDxSrL6UuAT+hQS2bmnjS2ykY8kyoMwpQJXeGqyAq2kQ+sp244t4qA07ITeyNhZcvzabzsn7O0I0qmYfBADjdMMJlTjBBMeafY02a4w1e60Ek8AFDXwtXu0g0gaW+0dBA0i4pg8yY62TOrg3sqB1EBrGxLiQXvBGzZ29beiGzTNX1ancdtEhsmnTncuqHc9B8Fz55dq1xmkutxIozDjBP/ANbBH/kf/bpc5tAe3sIa0ANHPSAPh+vil+BpCmCLl7odUceX5fvmPM3KZqPcROmwB581nndRvxzdOjeEfhqIhBVIaJOyW4ztVoswEAXJO/kP1K5JNuy+LXTpEqT2XP5Lz1/8S3g91moDqnWU9vBVIDmlpPmPJadLGczlWh1OUNXo2UgzVkCTuoqmaUiY1C9vNTpW1d7SZI2tTe0jcWPJwFj6rzjDNdTkRD2kAyDBgxfkY+XFewVjKrGNyZpxdRmn/qM1DxjcdQQFpw2y6Y80l9KMFmheG9yHXbe4cTEOlvQDdN8XIeedj4SAYW8rw/8AR1Foc7VpvYGOO4IvuBvKDZmTXucXOElx2i/W1gun4cWTeLkt2Sn2BlOa9cEQEvaTMK8MvyzoilQkQVOzAABc4MHUE3dSMcFdpQidgoKnpgwj32F1F7UI3o3meHbDgU7p1hCh/kbSoXV+CmU6MdT1iAiKWXQLIjJqQIunVHCA8EX/AGFZeSLFD041JtnNANNkuw9OTPJXE6WnB4MFoPRWPKsCNAMftF1VcHjYEAq3EeyojUCebmnuxb1M8uYWeV01xhJndE1Koog+zYCNTmnvO5gDnw80JVPfimxtOi3utm5JHzdxMTeOS0MzBedAJN2jWQC4bwDu0C9yP1QGZZ7UENAbEQNFxflYE8+XRY7bTG1mOcG9xli4iZu8zxd1PAequGAwYpUmjjEqnZNgnVarHOEAmwvwAmes2leiVcPDR6LLl9bcXitZrmBIhvpHFJadOrUsG6RxKvlPLWuBiJjiq9nHZvFb0ajmnl3S0+RCzxblx7NjSTN+MoTAxrgRLd45Ig5bmZbpc6mAbTpE/CybZF2XNFodUMuMnYAmeccE8vJ8iXfmhmYZQ72OvaBPTmqNmmDrVY035AFesUqZfSc08ovyK81fmRwdYtxDXBknS4AuYRO9hISwtpZSa1SyhjcXTLdReIte4jrO4Vvo5mX18HVIgkupOj3ZaNUg+GqyW47H0sQWtpvYTuIc2fSZRWFoFlOnOzMVSIPGHtcw/NbY334YZzWPlb7XYh2GDqbHFtQvLhae5Lm2PAzcEcAqlgKcmY/Y9OivfbXBtqVQ6e8Ghjv8hy4bclV6mE0bLo144rWxUjdEMpTeCocPT1bpxgjwRpOk2WYGUViaJCOogNbKHxFcFP8A6NEmMqyI4hDB8LnMakv4ocJ2gDVECEnrsAdKc5g8clX67pKZ0+yWrBVlZjQAqflj4KbvuPeVaTsPneIBMpOMRyXeauKWUqhU2nFgwT54q1U8TrDGP1Pfp032aBe9ptYeaqmROncDdWbB4iHfPjPH78VGTTEXlmCE1KbmgO0axaIaXhhjlv6BcZ7gKNOkC86YOoWM2PTwQmJzv2ONaT7j2hh8Hd63mCnOPy327xJBAbfiNQ8PVcvJPdu/gss032TpipSbU2EuLZHP5XlP8VVt5Jb2bpkMqUyIDT3RxIM38ZJXGKxRaY4cem3qbqf7Sv8AOiqGK0mU0o4zUFVamMk2578vv9UzweNnYqJ42OjpAlJcZm7AS+o4NaOdrczyRX820mHEAcfoqd2xywVHGDNN0d07OP380a7Ub1NrZhe1mHc2WvBHAggj1BQ+Lw1HEgggPHEHcdQvOaeXU6fuyzaQNvHpwN+itX8PMEGUnvDnGXFpDpLhHEytOumfaZCKHYagx+tjb9eCYZlhf6NMAXOIpejdToPp8Uyq1I2UQbqpSfw1A4+Aa77808bvJnyeYk/aDDPfU1AHSQNJjcxOnrAk+SreJxIDTdWDtVmH9HSx+xA43aRsQJvIPiqNWquIuuyfDho7A4jvdFYKQG4Kr2TiZ6J1RIU2knq5uRZRjM5CW5mwAhRYQSY5qpU7FVqupBuqgJo7BiN0jxWFdqMJU0eKqyk+JpCVLSxM8UFiat7KoZtlrBKcigHBVnA1SSrHRxOlXpOgWYZfa6SVcPCseYYjUEhfVkrPqoTljyDvCsWDpuqe6RqiQCQJIiwPPf4Ks0W3srjkrzoBa2QOLmkxETGkyTtZTfFQP2jyuWUC+BUjTp5d0sDjy94nxTTIu0eHe4sqHTUZ3WuO1VuwvPvAffKDN2dwueQe8LB2nfw2N/DnKoOdFmkaJG//AGwdt/uFlce3y2xyuHr2PLajA9waRcA7ztPwuhcS0F8Gb3vtOxH3zVH/AIR48urVG1HF0sc0SSY2MegKuGY1CDB5yOcgmf8Axj0UddTTbv2uwVUhvdbccf8A9fT1CloYg/hkff36rTXBzjsJjw2j1tMcuF1yagZYuvM8Yje/lHqs7GsoV+MJebyLjce8IF+l0vzLtKyi5rWupio6RNQyxvqL8p6IyiPa1HRvJjfS6DaD5fAeK88xPZ/EYnFBpEPe4NAcCAwczPACST0KvHGX5TllcZtaDnuIJk0qOIvEsDajuUQ2T98E/wAvrPpg1fZ1KYcIc1zXDSRcbxaJTPJ8oo4KmKdARbvPga6h/M47+A2HBTnNmNMPe1pP5nAT6rTpKz/d/wAJ346QPvgohmZZQqEHizcbknbraVzjMICGvZGme8OF+LeU3845pX2kxXsqVKnxefaEGAQBLRt4lLDHV9Lkz3PEGMGokjY8/E/WJ6JZiMOCCpjmQLYQr8YAF2S+OOwNhXFjoVgw7rKvscC6Uzo1ZsCo0Qytg9d4W8NlpnZMMvjmiqjYU26HUsq4aCgqlMSmOOrnTwSk1lG9r0odOtaykpiUsZWhHYStK2IXTbBsj2YieKDY5CVasOhab8Sa4nFQIlLS0rqmJ3XdXZGio/KwS4SrhkbO8YFhc84AJn1AVEweL0lWvIMfpqXJEtdB5OIIBjiJKnKTQxvrrtLnDBqp2E8+e5O8+tl51m47xLXSI4z8+KadrHO9u7UYINhcQek8PFV/EPPEg+G3osMY2tWr+Ghiv1mPIiD8JXp+Y05dNiJHQixHxkenr5Z2ApnWXDn9F6ri292DzkeI2+NvIrHL+Wm+P8ZSbFYr2Ul0arAwCYHdi/DfxsUvxGJ9pMFwBJEQZj3rfujsZTAHHeeZMEW6RbzSktaDJMum4aHTBJ8hPyKTTeombWFERsWidhBjhbjCOy/tPTfUa0hus6g0kd5pg2B67eaSuw5MuGwuQST4RO9kJicoeCKjRcEQZvO4PjMIk9Ptdaiz5zmhp03O4gE+glVrKa1E0H1arQ8ywFxGtxLgSQJ+7Jzi8K6tS1aYfs5hIvtdvPw3txVbyfKKoc6m5jhSDvamQbOALWgnkZ+C2mnLZYu/Y3FNe0sphwpkAgPM6b3G5tAVV7TZka2Je5rpaDpb/i2wj0nzT1ldmBwbtB/qVnHSTu2QS4QODRAB4k8lSzU4q5EZV1VrkXlDjGklaDpWmYe6qIpzhH2RtKrChwGXyBdFYnDaBMytesqbXdLNC0puc2aW7qr0HakxwjuYWVwipU+Ix2qwQ3szzRRYJ2Wn0xOyOg7PMHtgojCrPZElM8NlNrqtDaNjyowyXSmf+jmLKWhlfNVE2gZ6LlyJrYQtK2KSehsK5g5KfCYYnn6kItlFOMDl21lXUgOY5QcQ0GSH/iLu+Hm0E8nWuVWMzyZzWiG3EAxebwSeHEL16hg2hmyr+fY+lRbNQgN4AySf8R48Vllhr1pKl/hh2Ud7EPe3SXG09Iun+d5iKdV7CLCAeokT99FbOymGjC0Cbf0w8yI97viRwsQqN2gw3taj3C8kyOnD4Liz89dvFO3hTis4aXP0wJLSTwiD7v15yUrqvlw1bklzgJdA4EixA2v9VBmGAew6m8PgOnIoEYpwcZkyInknLKMsbPFupVxpgwTcnbiIi0Xs70XRzQNhhABHA+9c8I9VUaWPLJOrVaImw4wLQDcrBnbnuhtrDcySRaSTxiB5BXpHaxfcHWDiJuZIgc5ItzJDfgVp+EbpqFrQCA6446YI4dDbqkWX1nODWt1SBB/ugap83GbcxzCeYrEGiBTcAXvEEcGB1pn82/8AuTkTlkqfaLFlz2tOzGwPAuJ+/BA08M52wR2cNBqt8P1/dGYRggLoxs1HPZ6T1MIW7iFw2ndPMY0QkGJq6TZXqWJp9TqQ0LmtiJCW4HEudA3Tg07RCm7IqpVQCmOHqDmocTgwRIEIU2EJKNP5q8StOxR6JbSbxlSOf1KeyJ8HgZIKs+Dy2Rsk2AriwVry18DdT30NN4PLeBCJdko5Iqg+SITemLcEdxpTsyyMEbJK7BaTCvmOrNHvFo8SB81WcyzPDDeozyM/JaY8ibjsup4KTZP8DhyAEiHajDU+Lnf4t+pCixXb+WOFGnoO2p5BPkAIReQ5jVlzTNRQZcieA/XwXm2b4n+YqgvNi4A9BPBR4nH1Kpl7i4lQSs8ra0k0+gsp7Q6qJBInTHjaEjYF5rge3VWjpaWte0QPxNdHje/krfk/bTD4iBq9nU/LUgT0a7Y/A9Fw5YZ/b0OPPDfn2NzPAhw6qqV8t3lX6pBGyCxOXCDIsVnvTfyvLMVhof8AYU+EwD3OBv8AT6K2Y7J6buBBCIwmTDTAd8Ff7jL9mbEdmMCRtYmBPHh9Pgszeq59UuAsHW8GmB8AnWQUmsPetpBJJ/tBd+hS6jiqVWmH03Ne11wWmevkb7FdHBdy2uX9RNWSKvmtPvNPIEfFc4bFgbphjqALD0J+/glHsltJuObL5d47HA2CWmlJuiAyDK7FDUVcuk30RgqeiCn1JgcJlKqNGN0Y2lZPcpR1iGwOF0pqNIKYvFlH/KEiUqZbWfBgKdjLbFbpYE6pKONkTRKrl7iDqNm8zx6DiSm3/wAnawd0F3jYegn5qu47Gl5jhsOnKPJCa79N/v5LPq0WGr22rbNIZ/iL+pugK/aWu/eq8+Zj4JSN1g+/mnoCqmOcd7qJz5US2dgjQaqqTDu333UdTh4LMO8bTBlAEavFaLui1PX5rTnHn98kBos1W4/e3VCuaifDzH05rmu38Q349eqcBpkvbPEYaAHe0YPwVJIj+07t8vRX3Lv4iYfEANd/RftD40nwft6wvJXFc+zP/Czz4scl4cuWL3CvgpbI8Z3W8FSXjWAzuvQ/6VWozo1xA9Nk5w38QsW38bXf5MafiACsL+nv1XVP1M+49SrN0uHJ1j4Gy8lpVa+V4l1N92aoIBlrwNntPAxcH1TXCZ7mGNdpos1EHemwAN8XOsPVNWfw2qVDqxtcNLnSdB1vE7kuNhblKrD+nvdRn/V11gqvVD2yPdfDh4GSPmEG/A23Vkzf+Rw2FLGaj7NrWtcTLzGlomLbcISw05a0ggtIkEbEcwVrhlueMOTC43VV+pQjiuBiNKZYukLpPUpIsrM5oV9UJkCQ1VzK6neAVkDbJy6OQPRrX7wTBhkWS3EtsiMNiIG4RcisbruDd0IK4N1DmOLk2QIciVKol9yVy12/397BZFj99f0XBsFakrXfMfqsBuuGm334fosaYKA2VsmwWhcLOCDbdw8PquTTBO0ron5LKjL2tdAd06Ib9/JdkeiipYjg7j6Hw5FTG3gkHBbxH7rGunf78V0RxH/C5PofgmENSnBgrkNUz7jqFxCaa5LVa+x/YT+YHt6/dw7TYTDqx/K08G8C7rA6cdj+xb8Y8Pd3aDT3ncXRctZ8ieC9afiW02j3QGjSxos1gFhAWHLy68jo4eLd3Qbar6bBTw9HS0baG6WDy/VVfP2YwSRRrP8A8Wkj4KyU+1NJnvPaXcht8blSntjTI3iVyT816GvNSPKccyscNVNRj2kaTBa4bOHMKHs7nrqY9nq7p2v7rvoeI8169hu1NKO85pve4QHbPN8FUwtUFtOdJ0FunVrg6S0i4MwujDk+tOTk4LfdqWzNadSz/wCm7bUB3Z5Ob+HxC5xWVvA1e838zTqb6jbzhVd1YyefHr1hHZfmz6c6HEdF07celjyvCgEGE/IEbKp5d2ka4gVe6fztFv8AuaPmPirJUrkNGxBEggyCOYKjKCB8YbWXFPDyFtj53RLXwNkwT4tkGFDCYYxoieKXApyVKnHZadt6rNW33xK27gmpE60LbjcLpwXFRAd0tj98lh2XNE2Pj9V3yQGj9PkpOPmuHD9PkF1T3HigNGnNllKqW2Nxz+v1XTfv0WNG/gg0hHELTr/e6GDiy4u3lxHgiWvDhI+/3QGMPP8AdPuy/Y92LfJOmg0jU/mbHQz+75JNhsO57gxoJcTA5yeC9myPKhh6DKDDJb3nnhrdd308AFjy8nWefLbi4+19+Er/AOmxtOi0Na0QAPda0cyoaT2Nu7vu63A8kRXpuedIIa28uP3dQ0sqpVG6RUeP7mkfIiFxfLvngtmPpgS4MB8Af0UOJxtB7IIpno4Ng+oVezrsJVnVRxIPR4IJ8xI+CUY3AOw7A2o19Woe89w1aGdABw6lXrwpfV0p5jgqcTToiP7GH9FW/wCI3aDDVcFDWCS9opuDA3SZkwY20ghVd9APfTdEQSYGxuDfmlvarNziHBoPcpyG9Txd8B6Lbjwu4w5eSSWFu62z5KPDulvmpY38P3XU4kgIPSfMBNsnzx1Luu71M7tnY82ngfspKNlI1yAutPENeJYZHEfiHiP1RAriN1R8Ni3McHNMHf7+SsuHxjarA8WmxA/C4bx0O49OCcTTD2mqVD7FD4aqNRujjHNUTzYVPv1UuqfRQ1KcLkOUKFPH6fJcVRc+JW9S5qG580BHQNvNTu2H3xQtE3KKd+g+v6oDHbrGm/qfS6xwuuZv6/IoCRjvkVtpsfL5hRNXbTY/f3sgMKhewtu3zHAqbgj8pys1qlNmwc6Osbn4Slbo5N+Ll/DjKiG+3e2NQhki8Ddwngdgrc7MSJ0xAnz8PqhXVQxoY0aQ0ADhYWhBOxIcO7YcV5+WXa7enhj1mguPz53tCBOnhdD0czdqAYRJ5krjFUqc3Acev7IT2JLpA22hVJs/gwxnaOoww4EltzB68FLhe3jYOphuCDt8UvzHC6h7SQIiZ5bH4wfNVTH4wPd3QAOn4upWmGG2fLnMTrBYsVcQ8NENOpwA4SdvBVzF04c4ciR8SmfZx0Vx1BQub0tNaoP7j8brpk144crv2lLbOjgbokffxUOIZaeV1Ix8geH1KpLYUvX7n7+SjW6ToMHb7ugMdum2RVffbzGoTzbv8NXolVYff34IjAVdLweR+HFBHjeakGKUtXCEDooPYlGqW1QeFFUapZkffRalBuWi/msd9/FdNuVw5BIKR7xRf/HpZBt94+CKBugJCb+ajH1+RXbd/NaDQNzHxKDct2P3xCkpMJB8v1WNYOsLttQcEBIxoaOf3wTnsjjQMUyeIc0dCQkD3yusJivZ1GPH4SCpym5V43VleoPpF5kkwoMQ9rBDb9Co6mdM0Aggg3CWDFazxXBI9Hf2LOKEQGgTBMADwXbXBIMZnjGufedmiL7AJFie0T3mPdZt18ytscLWWfLjib9oM81n2bPcBuR+I/SUnlRFdNcuqTU1HFllcrumWRPiuz74LvPmxXf1g/AIXKnxWp/5BHdpWxX8Wt/VH2X0VPbKGoGJHJFAoao3vjrZMk5+q4G66B3WOCDSVjYHrCymbrkCQR5+l1rVsUE9EyqiKtFjuYg+Lbfp8VJ/o4KF7GYmaD28WuB/3N+rSnI1ckieRlkD0UQ3WLEzRB/yWw6y0sQSEnv+SLptk+a2sQHdepp2A/VQ0RJusWINLUELjWsWIDGtlYSsWJA2wuLsBAUWc5s5jdDbaxdw3jkOSxYsNf8Ap1W3oT4MW++i5e1bWLocgthsFuVixMxGBd/VZ/kPmE27VD+q3q39SsWKfs/omChxO08rrFiZO6RXQ3hbWIN0z5LMQ2PgfUAx8VpYglq7GVDD/Bvz/cq0/wAwVpYhNf/Z"/>
          <p:cNvSpPr>
            <a:spLocks noChangeAspect="1" noChangeArrowheads="1"/>
          </p:cNvSpPr>
          <p:nvPr/>
        </p:nvSpPr>
        <p:spPr bwMode="auto">
          <a:xfrm>
            <a:off x="155575" y="-1042988"/>
            <a:ext cx="2095500" cy="2181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8134" name="Picture 6" descr="http://www.allgoodseats.com/images/andrea-bocel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564904"/>
            <a:ext cx="2736304" cy="3331841"/>
          </a:xfrm>
          <a:prstGeom prst="rect">
            <a:avLst/>
          </a:prstGeom>
          <a:noFill/>
        </p:spPr>
      </p:pic>
      <p:pic>
        <p:nvPicPr>
          <p:cNvPr id="48136" name="Picture 8" descr="http://userserve-ak.last.fm/serve/_/29707067/Zucchero++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561364"/>
            <a:ext cx="2880320" cy="3339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Zapraszam na wycieczkę po </a:t>
            </a:r>
            <a:r>
              <a:rPr lang="pl-PL" dirty="0" err="1" smtClean="0"/>
              <a:t>włoszech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</a:t>
            </a:r>
            <a:endParaRPr lang="pl-PL" dirty="0"/>
          </a:p>
        </p:txBody>
      </p:sp>
      <p:pic>
        <p:nvPicPr>
          <p:cNvPr id="49156" name="Picture 4" descr="http://img.national-geographic.pl/images/0903/pics/NG_0823_CAMP_WLOCHY_010_519e329fd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568952" cy="5285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476672"/>
            <a:ext cx="4536504" cy="61206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pl-PL" dirty="0" smtClean="0"/>
              <a:t>	Włochy (Republika Włoska) to państwo położone na południu Europy na Półwyspie Apenińskim. Sąsiaduje z Francją, Szwajcarią, Austrią i Słowenią</a:t>
            </a:r>
            <a:r>
              <a:rPr lang="pl-PL" dirty="0" smtClean="0"/>
              <a:t>. Oblewają je </a:t>
            </a:r>
            <a:r>
              <a:rPr lang="pl-PL" dirty="0" smtClean="0"/>
              <a:t>wody akwenów Morza Śródziemnego: Morze Liguryjskie, Morze Tyrreńskie, Morze Jońskie i Morze Adriatyckie.</a:t>
            </a:r>
            <a:endParaRPr lang="pl-PL" dirty="0"/>
          </a:p>
        </p:txBody>
      </p:sp>
      <p:sp>
        <p:nvSpPr>
          <p:cNvPr id="38914" name="AutoShape 2" descr="data:image/jpeg;base64,/9j/4AAQSkZJRgABAQAAAQABAAD/2wCEAAkGBhQSEBQSExIWFBUWGBwYGRgXGR0dGxoXGBwYGBYYGBgYGyceGRwjGRgbHy8hJScpLCwvGR8xNTArNSYtLSwBCQoKDgwOGg8PGiklHyQsKS0wLDAsKSwpKiwsLCksLCwvKSosLCwsLCkqLCkvKiwsKiksLCwsLCksKSwsLCwsLP/AABEIAOkA2AMBIgACEQEDEQH/xAAbAAACAwEBAQAAAAAAAAAAAAAABQIDBAYBB//EAE0QAAIBAgQDBAMKDAUDAwUBAAECEQMhAAQSMQVBUQYTImEycYEUFSM0QlJ0kaGzFjNUYnOCk5SxwdLTJHLR4fAHorI1U5JDRITCwxf/xAAaAQACAwEBAAAAAAAAAAAAAAAABAEDBQIG/8QAMBEAAQMBBQYGAgIDAAAAAAAAAQACEQMEEiExURMyQWFx8AUikaGxwYHR4fEjQlL/2gAMAwEAAhEDEQA/AOo7P9mqOYSrVq96znM5gSK1VRC1nCiFcAQBhp+AuV6Vv3it/cx72L+L1PpWZ+/fD/EqFz/4C5XpW/eK39zB+AuV6Vv3it/cx0GM2Zq3ChtM3LWsoIFptJJAv54ELn27IZVrU1rEm2o1sxpHUyXg+oG9uVxoXsJlYAisf/yK1/qqYd0EVEAB8PUmdz19Z2xn4zl2qUHWndiAVgwCQQwBMjwmLiRIkDfAhLfwEyvza37xX/uYPwFyvza37xX/ALmF1TgmaL95TIQh2Z072VLBi1ICCYGkrMwdyRfFtPg+bCgHxFKXdKe9+WAypXPWFN5GqSTFsCFs/AXK/NrfvFf+5jCvZXKiq6uKoE+EmvXA2W0l4uSYM8j5Yq/B7OEOC8F1VJFU2ApGk79dV9QIE+U462gGNNRUA1FRrG41EeMeYmcQhJfwFyvSt+8Vv7mD8Bcr0rfvFb+5iHFONihV7mozd2KevUs6jdgEJCn5huIbnsGOMfDO3a6fhg07HShMFRJnkQRBkddrjEFwGa6AJyW/8Bcr0rfvFb+5g/AXK9K37xX/ALmKqXHe/ZmpVHVRAA0xYjeGXmwYTy0+WJd6VdapmoVmxMGNLCBA6npf6sLm1Uw66mBZXlt5B7GZMTJqDTGr/E1rTcT8LacR/A/JSo1PLzpHumrLR6Wkd7eOcbY00eE957pqLVkZiN0srU5C8wTaAesWjGmjwgr3BDiaWvUQp8Ye5X0oC6oa+o+FYIvhlKpUOy+Q06u8bTq0T7rqxr+bPexq8t8WN2NyY1Sag0+lOZreGYIn4W1iN+uNvEOAd7RNPXE1mqzEjxM7aCJuvjg3uJHPHvE+Bd8mYTvNIrshMCSAioCL2M6N/PEoWX8Bcr0rfvFb+5hJney1Fc8lJBVKnLVamg5it4qiOgTxa5HpEe3HbGqEUa2E2BPU84HmccvxjjVKjxGhWYto9z1UlEZ4cvTYKQikgwpN8CFz+UqZN2yK9zVHulZc+6q/wTFjTQHx3mopXltiNKrk/wDDs9KqlLMVayK3unME6aRCowUNJLsYgbW3xWlLKrTziivUDVnDUT7mr/AhKjVkH4vk7E2xKpVy9M5J8vV0VctTKFqmWzLBwVidKqI8TOf1h0xClbcxwlHrVqeUylSsKDaKjPnKyA1Ik06Y1GSOpgT9tYTKVUy4y1CtUrZjXFN81WQU+6MVTUbWYCm1hfEV40aNSo+WzQXvyHqq+TzBC1oAepShdiROlp5YilXLUUy7ZbMVFr0NfjqZWuy1RVM1Q6qkiWuCDbz3wIWnMcKpUDl1zNA0zWrNTLDO1iiqE1ioGZhufDBjbGfNpllbMmlRetTyxpF2TOViTTqAmo6gOQSkbTe9xGLczxinmDlmzVUOaVZqjKuUr6ChTSEAZDJnxS3XyxfkOKZOlWzjozKmYVFVFytZQmlGQyBTi5abYELFWy1JqL5iglRKaZmjTpVTmKzd6O+RajaGaAtyo3m+0YMTrcXoLw3LZNXd3Spl1nuaqKdNdGJl0AFupwYELquxfxep9KzP374f4Qdi/i9T6Vmfv3w/xKhKeMdo0yz00dWJcMRp/Njl13+rCriPaVfdD02Rl7s6QYLB2V1K6hAhAVa4PI+Ywy7SU6uhTRpK7SZJVWIXS0QGB+XB9mxnC3h+WrsXetQBIDuValTAepCd3cJqJkEzPL1QIVvEqNPOUAKRKaqiqxVStxDEGYuLGSDcAc8KqmVRXYDM1nqU2K+BbgJ3alRNYCJqhbRJDAC12Od4pVppTUZIr3pPesinTS+TTckC51aT5BfViw0pbWUpBpDFlTxaho8UkxJKKbgiw9eKalZlPeKup0X1N0JfRSmEWqM5UAqeLQSQ1Qr8GxkVIlikTPPqLN+Bl1dUeqWENAYkzeQJMnVcmZ2ECwsk4ZwyptmEpEIxNLRqOlSdWk6gJ0nY39I4M1xymz90GUENBLmBIcrA6nwE7iw+qjbmpVDWZDPvkrjRFOkXPz4d8113FqkUWhtJ2HUmfRHmdvKZ5YxZXiRRApVnIJuWFwSSLkyTeL9N8czmuPUjTQK0QgXeD6R8ax8li6sSNgCDsJb5XO06noOrQATBBgMJWY6jEWqo+nD25GfrHkiysZUljsxH3hzVWaydOtULsEcmCGIDHSS+mmwYW0xt1xU3AaJj4MSBE7ctMmI5WxgqZ/MpXf4IvT1QIXcEggyBJgHT7L4i/aSqDpNCSIBjUYYgECAs859XmDhR21e6WH3TbdkxsPHqFb2byFSiNNXuzUOot3QgafCKeqABPpRbbrBw9wlXiTClTeArVDqYNMAGwBtIGwny2N8M/dqAhSyhjHhnrAt1uR9eOLRTfg48/bPvRdWeozFo5H1GH881YtODKyp6qYn1xv7Zxb7rqLfvW9oU/wAV3xGMQswB3Bgggx0III9hxUyq9vEwrn0mO4CUyyNSu2qYAEQWpsCTztKiNrxjSa1QC9ItHzWFx5BiDPkfrxzNfJ1aquQ0MqOpLvIRWXw6CQSGJW7WABIgwMFfg9XMd49KqimoVqKy1C2oTUEmBsoOgESDp8sbtMy0FYdQQ4hdPRypnW6jWYi3ogAiATfmZNpnE6iKD3jQCBGomIHrNuf245n8G61tLgaaitq1ekq0xSZTCzuG3JgwbXxZSylSi7NUqpApAKuuW10zrRtJ3kvUHq0+ztcJ8cyXMUyY5vyHks2J87gfZidOgQ2ouzWIExadJNwB80YuODEoXuo9cGo9ceYMCF7qPXHhfzwYpzTwtgCSQonaWIUT5XwIXP8AbTPK+UUBpmvl+v8A79M3kW9uDFnbRIySLMxWyw+qtSGDEKVm4C1QZKt3U6/ddYCI55ohjdWA8JN9JjeLYtznEM2hzGlHfS9PugEBlBLVSDpAMqpW5JlgRuBi/sX8XqfSsz9++H2JULnmzuZ72srB1pComh1pye7NSoGIGkyQFWbGFYHzxceI1u+pgI5pmtUDHREUwFSnuAQO8YmeYUna+LafajLl6iF9JpsVOoc1LgxEz6E/rLzMYk/aWgEZ1bXpIBCi4LEqljFmYQOsjrgQr8/mqWh1aoosQQGGr1AHn7MJ2qhU1OQoA8RJgDrc2F8Qp5hJik4ZIBifEsnSRYQwDQJnnzwr4nwI1K/ed+4V0NLu/kXVvFE36x5b4yrQb7w1+ETzladn8jC5mMxyhO1MiRcHC2r2coMxYpdiWNzcmZ5+eMTdmGmRWYEm5EiFh+UnUZKdNj6sNMpTamgSC8WDAiSJtIY2IFrE7ctsKwBuO+k1eJ32/aUcU4ToeiKWXNVXaKjGo3hW3iN7mNV/WPlYc5LhqUpKAyQASSTMbb+vEpqG4AUcg1yeslTb7f5Ylrf5g/8Alb/xnA4uIiR69+yht0GYPp37q7CSlwVKeYq1UQ66jKxNyDAYmOQ8ek7g8tt9PEGZl0yUPlsxtHjIgeowSQOW9uWzTx8KAp2AAJJI3MDl/wA6YYoh1FpeIMgiPsa/hL1nMrODDIggzw6HT8rHVoajS0nVB8QJEgyCxKm83M/wxl7WZGmqNmW1nQoXSgBsdS8yLS4J/wAgxZxnhYqOmapau+pQg5WLQZBUwQHJuIgzBgYpfjWasPc7EqWDFQfHCkSCRA8RnzsBN8SXOddjhPI54/3ChrWMvc4yxGAgR/ajleD030OlRyWAcIVudUG4Jgi2liTFokRhnwfs9VpbuBqjVBkyBFiVIN+vKOmNXZzidSqHSpS7o0wgAuJUgxv0gbE78jh1jZpWakBO8Oax6loqnDd6Yd/hc9xDLZwVaTZUhwj/AAxgL4ZU6Vk+IxMgH5tsWVOziFVVMwzMBGkSCSFKywDgpAIBJ2AI3Iw+4cQKlUczpaPKNMx11Ayf8uM/GuJaHRdbKN2KgWuNIOoXBhrC+OtiL9xghQa0MvvM/wBqfDCuXTuWI1KWYkCBFRy2swIVdT6bxcHGrhyQHIPhZ2I9Um87tO8nyi2M/DOJFzoqKFqRta49XqvaQZtsQGSrEAWG2OHNLTBVjHh4kJTxXLVWdtGq9LShDQFqaiWLLqEkrpgwfRO03W1OGZsgjU2ruSurvPDqgiNIedWuG1DlbVyw6o55gA1QAK0kMobw3FnsQNz4pjw8sWd67yUKaQdIJkyebCDEA2jnBuMcLpIBw3OCorB2Kij6LVN63dFLmbjWFM+ZO84vp5PMimVYOz91Tpq4qCAVYq7GWF2AVy2mSJG/hLoUHX0X1A/PE9NiCI9URe0bY8arVBuisI+S1yeVmAEe3n7MShUcIp1ga3e/Kqs6eKYRvRXyiNvPGnOzpBAJhkJAE2DKTYXsL+zFYFYjemCI5EhuvPwjlz64Kmc0Bu80ghSwI2YDeATuDFp5jrYQkvbLNo+UGlgSK+Xkcx8PS3U3G4wYz9qgpywOpmfvcuSTqiDmKRYJPhiQB4egx5iFKYdi/i9T6Vmfv3w/wg7F/F6n0rM/fvh/iVC5jtLlBS0vRy6O7Fy3wbNfSTqJXoeu822x5kNSrVLZQLAkIFIko6mnJlhPi1WFivljqMU1c2isqs4Bb0QTc3VbdfE6j9YYELjWVxmab+5koUO6MktfWDvcDwqqBYMEAzsBhhTy6yGF+YvK+LmBtfqOp64ado8galFtoVWJDTBGm5lSCCBP+1iOay3BqyMtWpUqFR4jKsAQQLkByo9QEDpOM2003lxInJaNmqMDQDGaa06oYSpDDqCCPrGMfGssz0oWLGSGMAgA7mORIb9XHPVcmuXqUcu2ZcGpZQqvcjrpbeSAPIAY6TgvBmUN3zNUkjSHJ2AuSpY3Jt6lFgSZroWM1HS04awu69rFNsOGOkpHwvOZjMUzVpV1dZKi2m4PRkkWiJ5HDnLVKlOlUeudWnU1o9ACbQB0MA+UnGunwo0pFEU1SSwQDTc7gEWF7zB38pxFgtRGUixBVgbESIIPMGDgtVB9I4jyzmpstoZVEA+aMkk4hxguaJo1qKpq+GWoROi1huNtWxvaDGL8/nlFFzlihqDSfAAxgsBcBWkb8saTw2g7ufSY2YBzYghogHw3g+3zxdk+F06TFkBBO9yecmxNv9hhe+0CMemvVX3HEyY66dEmfilUuW7h9gIGoGxa5hb+2R4TBMidORrs9XRUomCCdT6iBAFhKxEz0NxjWnBKYzTZqW7xk0b+GBHKPIc4xvOJdWwhunNQ2jjLvpQ4flPHrFgupY1E9ORso2NvLDTHFZHJZ/VLuhdSzfBkAEMAqWMK3oHcbRzwz08Q60+UWWbqdUzazQLeXKcejoECm0DTr19152sCajp16dMuSfVJBV1ElTt1BBDAE7HmOUgevGOvlZUahrZmjS51TOsIDNvCHm1pB9eMdAZwOusqU1Lq9D0dm5c77XmItOHNWkGEHb/kEHkQbzhhpS7mpZk3RK1MxpXkSSPSQqxg2nXAPQqScdMRyxy1TIkaKOoR3ZCnT8oGWkAzBEH1gEXF9nD+KNTT4RG0Bo1i4USFgzcqG5gmJj5OCvTvQQos9S5LXf0meRMBqUzoMDqUgQT13InnGNWKM3lu8URpmxUnlcEwRcSBuPXfEfd400mj8YyLY7F/4xhFaCln813VKpUidCs0ddIJj7MJE7WltMUtILAFmawA0d5q8PhvUVATza+mMVZjtgjU6mqgSgRi+qQNMUwQfgzb4XfYgGJkDEfdlHwkZJRq2mJmk1OkoYKhCxUfTc7LNzC4EK/JdtEqGn8Gy63ppciQ1TXMiPksmk+vHQsgMSAYuJ5HqPPHH1+0GWpjvDlV02AZdJ2AZj6PyTz5wTbGyp24RQ2qkwKoWiReGZCoMb6gP/mMCFDtj4qDPEfD5dBP5uZXUd7Atbr4cGPe2dEjKgq0o2YoNBG2qvTMqRyJOxnfflgxClaexXxep9KzP39TDxayklQwJFyARIB2kcscj2XyiNSrEqCTmcwCfLvnt6vLbDtUKMGpqtgRp9EXKmxAsfD054YFKRMpc1SDEJthPxvs4uZem7VGQ05jT5kE39aqf1QcW5vjEUKtRRpdELBagIGohtAPUFhFjjnc920Bo1adWldgyFdWkgMIIiZYiSDBFyo+VOKrpmFbfETK2HsfTCa+/OkQxIUEQgPogGwAmImASMKOzzuXr0Vp1R3bUwxq+EMEDab6ZLTB2vEze7DstwymMnSVdRpjXpViDB1tqMqBMkb9DHMy/nFuxaRiqds4HDDv0S+lkSXV3VRokrFzJBXcgRY8t7dMT4jxDugsRJkwfmLdiLiOXtI9Y2HCSnm8xH4ovaZddj8oAACBuLybzJG99Ci1gutGA74pe0VnOMuOJ4x+lNu0Y5IRJWNjIJUGwP8Am8vDvjXR0V1FSCu4BBAaBIiRMjyxkfO1yIFCLbwZ387ciPaDtiWXzdfvADShSV5GAPlEdNzc7wLCRi5zARED1VDKhDpJPpC5/j+R9zLUq6naDrOmdRV6kqLMANJVpOx1m2HPCUIy6SSSVnxSD4pYA6iSCAYuTtivtVVrJpbLtTDygcVNtDMwUzt6Ujrc4Y6seY8QZcfAGBx9v3K9T4e6+yScRh7/AKhc5k3zCv3SurMAheWDMsqgYlTULC8xyNz0xY1fOaJZQBpadIEiASIh53gWvAkXw0ocIpJWeuqRUqCGaTcCOUwNht0xfmCQpK7i+0zHLCm0BcIATWzLWmSVn4f3unU8LUBI2EFbWIDGROxmbDa4wyo58SA40E2HNSegbr5ED24T0eKTVg+iYC7RaZbV7P8AhBwwqkRDRBtfYzYC/U2jDjLTWspDXDDOP0knWejagXsOIwnXqo8b4c9TSys3hvpHMzYgG0i562teCIcP4wZIqBgAY1sIvKgKeRMtO/1xqxkyPEK4zrUSg9z6RDlpOoiQLmQCQwg9PPDXN8JVzqiCfSi2qzQNXK5k9eYOPQ0a7KrAeHuF56tQfSqGM+OhVudygqAcmWSp6Egj+fKDhbwzM1Ubuqi94GBLqYM9SLQWNzpm/wD3Y9yfGNJ0Oi01B0gA+gAJuWiRtYCwiYkDDUU1Yq8AxdT5EcvYftxYRdF1wwXAh5vNOKZUHUqCkaYERtHK3L1YorZSDrVVNwSu0st1ZTye/Pe20ThZlKL0216QxlhaAWDCZJgD0gOu53xOn2iJIAQNuCFYk6hM6QFJ0wCZbT9QnCbqDp8uKcbaGx5sFspcLoMFcUk2sY5eHcfqrY/NHTB7xUP/AGU2I25EAEfUo+oYop51XWo1KoVYBnKeE3iSbg7mJ0mJPU4a4pIIMFMBwcJCx+8tC/wNO4APhFwo0gexTGPX4RRJk0UJkm6jcnUT9d8bMV1qwWLEkmAAJJNzH1A7wMQpXN9ucooy1MiBprZdQPze+pwB0jy6Hlgxm7VHVl1JJZhVy7AlphXr07FdlawFrdOmDEKVd2U/E1fpOZ++fDrCXsp+Jq/Scz98+HWHWboST94qqpl1a5AmCAYBifXjPluGBCDqJjlCgHoSANxjC/aLxOqqPCSASYBABIjqTFv8y+ePKfHnaNKLcxBJmCYW072e35k8wCxceAlTVpkp5gx4Me4pTCMGDFKq1RmVTpC7vEmT8leUjmTMWtfBzKOQXuYzAQAkE+ryBYm/IAE4grP3rAgaAog89XPn/Lp1xbm8mqpU8RdzTcqGiQoA1aQoA5iTE3Ax7UqgAtuACbdN7ezA1wOSHNIOKW8Y4UKmpmLxoAKKASwViwib7k4SUOzFMqQWaYgggSD4GPpLPydzyIHIYz5Ps7m2CuK2gMoBJc6mBuCSknYLzmb+WOjXJPTVTqNQwA/MkhQupbajttPM87FG10n1GSzMe6cslZtN/n3T7Knh3DxRQqpJBYteOcDkPLfmZPPGrHiOCARcG+EdGtm1YjSHDEkFgfCNcBbED0RP63MA485dLiZzXo7waBGStqNRqV2y+oFwNZUekpMTFog6gY5G/MY1cS4b3qKgcrpYMD6V0krMnk0Hrb245/L56qaz1Vy6iqUWYQltBBK6ryZt4bHwDHWUySASIMCR0PMYvrOe2BOXyl6LWOkgZ/CRDsy42zLDa8GZUsQw8e4LSJm6jzBZ9n+GMh1tVZ/CUKnVZg07liIta0+LfljZiWRaHdeoVh9qt/BfrGHvDqxc8sck/EaIawPb0774qWf4YtUCYDC4MTcbT1g39nrBWZfM1MuIceHVEbW28G5Y7MfkqBEzs/xTmcsHEHyvbkQYM7iQJHPHoGv4HJeefTk3m5oGZBTWnjEEjTeY5Dz5RjLmMkKoBgLIuCIaeR1C8i/136Yx5WhXSqQPFPidmNjMxB0giI0wBaxNjpw8wHyHBDTtB5gkFavoCtqhJmdIvqGkwWUTKmLgiDzxuyfGwp0lxZgAsAggkAgaSSpAM7lbGAsEC+lkQtQuNIEQAFAjbmPMT+segxTmeFlmLd4b9RMf5SCIHltiHhjxB9UM2jDLfRPaNYMJE7kXBBkGDYid8ZqzM7jSoIpuJJaJ8ImwB2D28xjD3RRtas8E+ISW/WAPpeY3I2ggTbluIoHYmooX5UeiXbSEKg3BIkESbqec4RdTIWg2oCsfbamBlBAAnMZc2EX7+ne3PBiXbn4oP0+X+/p4MVq1ZOyn4mr9JzP3z4057indlgADGkb82DMR5Qqi/wCdjN2U/E1fpOZ++fDc0gZlQZEGwuOh8sPUyABKQqgkmCklTjfSmjMWAETcjTBuAR6ZidobliZ4uOaUxcySRYaoUwBPiKk/U2HHcr80cuQ5bfVj3ux0H1Yuvt0VGzf/ANeyVZHjL1HRdAEjUbkkWBPqPiX68N8RFMdBby674ljhxByCsYCBiZRhDlctm9dZadTSveuZZhZW8SCCCQB4jIv4xPo4fYxVaDN31JWI7yk+kN6JqEACIHKLydjawOKqjZaVax0OCw1+zzO577NHTDaZbVKfCCoCGI2XumNo1LtAjDHhdHRQpIfkoovbYDlyxhXhjIKStcGr3iKxYmmgVvCZ8IgPcDmeYGHGOKQgSu6pkwq0LamkDTbSRM7eKfbiGXoFWclywYyAfk7yJ6bQOUYvwYvlUwlp4eyJ4XZiPkkC/UWE6j1nflgSoCJH/PIg7HDLGTMZKSWQwxvz0m0QRysNxf17HNtdhbVF5mDvn+ea0LLbXUTD5Lfjp+vRLMzmRQDMbppZ4HIrdjewBnrY+u0V47R0gl9NgYYGRIB6XsRtO4xiq061esjKUGWKMlRT6c+Ui14+q+4xoHZynPpPzsSpF9G0ra1NRbpjGe1rTFTPj3qtmm5zhNPd4d6JjQrq6hlMg7H7P4jC7inDar1qVVK7U1pBiUUekYMf6QQcMMtlwihRsJ38ySdvM4txS15puvMV72Co268JLk+0WYQLTq0dT28YDQdQLbKnyRYwORsca8tx+sxWcsVBdVJ8dgxYEwU+SBcm3ntO2pTDCD/uCNiDyIxJcxUHNG8yCD7YMfUBjbs/iDHD/IYPysSvYHtP+MSPhMMGFxq1D8sD/Ko//Yti7h+YLBgb6TAaInryiQQQYtth2laadVxawz+CkqtnqUgC8RPMLXgwYMMKhGKKuSRjJUavnAQw8wwuDi/BiZUEA5pH2tzZ9yhH9Lv8vDAGGHf059TCNp5yOYBj3th8WX9Pl/v6eDClUAOwTdIktxXvZT8TV+k5n758OsJeyn4mr9JzP3z4dYYZuhLv3ijBgwY6XKMGDBgQjFdWnMQYYGQd4NxtzBBII6E4W0KsVKlTQW1EgQRMKYuDFjE7mOm+J1S1T07L80GZ/wAxgT6tus8lqtro0wSXTy4pinZatUgBv54ev6xWpaxaoFdgWRZABN5JHeEQACQYi/OInGnCg0dHipgBheBbVtKmOseyxw1p1AwDDYgEeo3GCz2lldstERwUV7O+g6HGZ496KWDBgwyqEYMGCMCFjzuXOoOqydm2BKxbciSCBz2JxQr3IIKkRYxsdjYkcj9WGeKa2UR7soPK/Tp5jywlabGyvjkdU5ZrY+hgMRosimdr4WUO0dBgSX0QSIaxtE2E9cOqnDkM+EAnmJEGIkAGAcclnMulPM0qHuXUHkPUV2AWyhW5bgLcxewvOM2r4fsxOJ6cPdaNLxDaGMB9+yc+/NKQFcMSwWBvJZV+zVPqB6Y3YX0OB0lIIWSG1SSd5kWmLbDoJ6mWGMx13/Vabb3+yMGVzXdoEZW8NgQJBA2NrzG9t5wYMMWa1Os5N3il7TZW2gC8YhaqWbRvRYE9OftBuPqwkyfbBWpyyMH0k6RcWvcmCLXNttp2x5xrgi5kUwzunduHBQwZHKf58saqNBacRTVliI0rqUGTCmBIkmx678jsUvEKdSA7yn29VkVbBUpgkYj39E3UyJx7iuhWDCVMj+HUEciOhxZjSWcknbD4sv6fL/f08eY97YfFl/T5f7+ngwrV3kzS3V72U/E1fpOZ++fDrCXsp+Jq/Scz98+HWGGboVDt4owYMGOlyjBgwYEJRUZaTFS3hAWJ3ltQgRv6Pr3xkoZ93YhVsR4fLlqP223m3U418TVDV8ZAinzMbk/w0+ycQyqiZiAQAoNiQskmPPVjBtbadN7zdxw6cMvkrashqVGMF7DHrxz+AtKjbnjRw78Unqt6pMfZGF2czSqCuoKxEAEwSSDAWdzY7Yb0gNI0iBAgeXL7MXeFtwc7p9rjxR2LW9fpTxRnqTNSdUMMwIB6TYmesfyxfhbn+HM7lgYPhAhiLAOTMdSVX1TGNpuaxXzGAWB+E1yp1MJvJLfJnVpjYCQd+RXpjZw/hzCp3jdDs0iSYnb5gW/M6id8YhwasEgN4hpgluQkn1SxmOgHOcWHhVaSQYEGBrO+vUCxi8r4fZO+GCZESEo0QZulPsGKMjQ0U1XmBeevPbF+FinRkoVqepSoJWQRI3HmMc7xjtGmXPuZgzkpJb0oDaiZW5JgGBPzZ646XGPiGVDIxVFLkWOlST5HUDIiR6iccmYwUgCcVyuQ4lTy71C9SqwqvJ1geF/RhdI2sFmT6I8zhrQ47TcqATLQNjvYb84n6r4qy+Vrd56LAapvSpLIFR2gnRuVEeuqseiSYcFXdatFKbKRolb87S1yVAA1c98YlrsrWtvgFbVktTnO2biO+Cc4MeBgZg7b+Xrx7jHWwvGYASbAb4rWvLBdLCRqEiJFh7N9jBxJKetwseFSC3TaVHneD0tjdWy6vGoTG3l1uL41rN4eKlK87AnJZNpt5p1brMQM0g46HVVakDrLqCVBJgBjcAHmAOW8SsyKX7R5nSymgdRWVIDQCVBsNJJ0kmQbz5Aw7zWRVUZllWUEggk7AmDqmRhPxPgoqVqOY1uHpeiqnwsxIgH1kxI/lhhl+yuZTc6Q5LvuWlr6jWw5uPI9wsvGM/VqUAtSmygVaFyCJPf0IvpF7mw6c8GG3bD4sP0+X+/p4MOVc0rTyXvZT8TV+k5n758OsJeyn4mr9JzP3z4dYYZuhLv3ijBgwY6XKMGDEKtTSpa9gTbe17YEJP2i7zVTNPxFJbRyYnwKSRcRqY9LX6hRV4VmaqgvU0sNUCQIldKkaBE87k+kekYdNxBWdWmJWPUQxFyLXkRfp1E5uONmO6HubR3hdR49oJg/bH288YVtLzaA0DOIPfOVtWIMFAuJ1nvpCzL2Zpgi7SXXYwLuDFrn2+vHVY5jiVXMJUWKbEjTpCqWRmDEtOkah4QsAxud4xClxzMvqqJS1AeGACV1KTO1ybgSCBadrYfsbX02EVM5+gkrW5lSoHU8oHyV1WDGLhtaowY1V0mRAiLQOt99/OdtsbcPJJGDBgwIRgwYMCEYMGDAhGK61EOIYSN9yL9QRcb4swYELBnMsqKHUAaN45ofSnrBOr2HqceY3soIg3BsfVhZTUqShuV2PVT6J9doPmDjH8ToyBVHQ/XfRa/hlaCaR44j776r3LZoJq1K12MtAiNlO8wFiYFr4Yo4IBBBB2I2PqOMOJ8OEGoBtIPtIv8AXY4ssNsNU7MjIcOUBV22yCkNoDMnjzkrYRjJ72KCILAAgxMjwkEDxSQLcoxswY0yAcws0EjJI+2HxZf0+X++p4Me9sPiy/p8v9/TwYWq7yYpbql2THwNX6Tmfvnw50+WEnZTsZlszSq1aquXOZzAJWrUUQK1QDwo4G3ljdxXsFk6dPUKdXcf/Xrf3MSKsCIUOpZmVt0+WDT5YxcN7E5GsCRSrCN/8RW+z4TGz/8AzfJfMq/vFb+5jrbclAozxXunywaT0xFv+nORAkpV/eK39zCfMdmsgDC0qrDmTmK4/wD6YjbjRQaUZlM6mQUsWIMlCh6aT5dcQpcMCkGXaNtRm/ztt/s8sU5fshw1zAWqCdga9cSek95E4WcU7K5RR4EqDwk3r1ZX80jvSJEH68QazTiQjZwMCujx4T1wo7IOTkMsSSSaSyTcn1nEq3HVUkMhIOsQIJhPC0rPM8unrw0wF2SXe4MzVVLtJqBintcyYtq02t6XiT2semBOPOyBlpgzy8WxIVDAEyXJXTEnQxFhjwZylJ1UVBUuSSFgONcrub6ae4sZHXETxChLTQANtU6ZkvpuJ5ODJG0eeGLo/wCUpfdxf7fwniEwJ38v9xiWFP4SUzsGPoxMCdWmDJNvSH24ajFDmluaaa9rsivcGDCHiPH0+FpHWhQ2Inx6YZlDD0DECTtrXrGOZHFdweCfYMLG7SZcX7yR1CORuRyXy/h1GNuVziVAWRtQBiYIuIPMdCDOxBBGIkKYKuxBqoBAJAJ2E3MbxinM06h1aHUSABI2M3M35coxDI1hVGsqA6kryJBtPmPV/LHUcVxOMLZhfnWHeJcbMsTefCwkepT/AMON5GFOUQBdhYkSBvBIn2xPtwhb6lyiZEzgn7DTL6wgxGKsli2lRJFySYAF4vBuY2jFuXyjioHOlYBBgklhyB8IsDfn9px5w6oC1SL+jfl8oETziPtxvxFkstNjGvjzRz4qbVaaj3OZPlnlwRgwYMPpFJO2HxZf0+X++p4MHbD4sv6fL/f08GFau8maW6nf/T/4rU+lZn7+pjpSJxzX/T/4rU+lZn7+pjpsVK5RECABE9B7f5YljFW4mFqCnFzEGbYOJuVoMZMxvz38tsCiVj4/xEBe7U+I7+Q/3wj9zfBd4W3bSBG8bmcVvTIIkRIm/Q7G+G/Fspq7thCJpA8RiOe2/P7MV5qk+bFL8pXRQZWW+SZIje/SQYInGPMNKsTcwf4YsqLBIBB8x/viqt6Leo/wxC4R2M/9Pyv6Jf4Y2e9FK50mTudTSd+ZM2/kOgxj7Gf+n5X9Ev8ADDnGowkDBVPaCcQsPvNS30mbH0msRHi338IvzjEm4RSIIK2JkiTE3vExNz9eNmDHV92q42bdAsVPhFNSGCkFYggmbT0P5xnF1XOKFdgdWiZAImRy9eL8UnJoQw0iH9Lz/wCf74JnNF2N1UZ3NHSFXUrsARadIkTM2sJxizNAVNINFQwJYlriWADaQGk6oG8QAOe2ivlSr61WVIVYAOoBQQIHNdvrxFawJg2bobHrMYybZaK9Mm63y6xPf5WrY7PQqgX3ebSY7/CUcDoN3cZzLUk8TQUkwu6yATA3EzsBYYdZXM0UBWkp06iToEjVab8+Qta0csZc5xRKTAOdMqWk7QsTzkm82BgSTAwtzHaTxDu0ZhGxWJJJCQZsJR5kfJ2wvTt9W7uideHf5TD7BSvb5jTj3+Ez4x2kFFVOgwSRLCLhWYADczpjpcezMe0KQQKtNfFJdAbxI9EqQT4etwJ2xalFcxSRqtO++kgiD1AMHlIm+2FefXK069PLwRVcEoBqIgh03MxZngCNh5Yltuq1HXBgcsO5XL7DTptvnEDH+FbwDN1ylTvc0Kp7wCVGmFYFhEqIkjT1FxMgQ3NMeCnyJAj80AkjrsMaOH5Ogqk0QuloBg6gYEgXJHMm28knfGinl0Q+FVUmdgASBE7XgSPrxoPsxqOY5zt3hqdUiy0bNr2tbvcdBorVWBAsBsMV5rMCmjOdlBPrjkPM7Ytxm4jXVKZZ11LaR1v/AC39mHBiUm4wCsDdo106ghImAZ3aQIFiYggz5i18actxMvU0aCLEzPIW6b6gw3+SYnC/3ZS1Fe4GoCGBi3iKt4uQUxJvZh0xblOJU9SinRgsSoIgWDN0G0q3QTPWcXlgjAJZtQzi72/hedsPiy/p8v8Af08GDth8WX9Pl/v6ePMZtXeWpS3U8/6f/Fan0rM/f1MOeK94UikDJ5ggR9fXCb/p/wDFan0rM/f1MdI+x54qVpXOCsKdan4iWXwuSbX3v5EnfoMPs1mAqtcAwSJ9XTHPZrN0wxPdMHHzmJg3nUDMjbGHNZpqjamMnHEwqr0JqtDvClRnUaACxJBm+oWmwuR7NsVcbzskKrBl0i+5mZ35GI+vCnBiJXN7BGIVvRb1H+GJ4hW9FvUf4Yhcqns3RK8Ky1TvWX4JIsmkaiBeVmBM78sOm16DUsigSNSksf1QwidgDfrGKOxCg8MykifgU+y4+3DPiazRe8QNXW6eMSOkrh1lQ4BS+lm7l7rLSJ0jUAGi4G0+WJ4qok1TCGF5vuPUnJj57DzmMeikFqMoLEBV9Ik+I6p32tpsLeWL5EwqBMTwVmDBjNl86GdkggrPS8GPZyPqIwKVpxVWy6uIYe3mOYIPIg4twYEJLxLh4IAqnVT67QSCBrA8J3sYgHlgy/dKfAVBMCxEmJN+pufPGkcaUPDEKpnSZvYlZIiFBIMX5XjGoVUqobhl5ztbqOXW+EK3hrXGRI+E7Q8Sc3DB3XPvms2M+aWIqAAuk6SRO4KkWuAZ5dOeLKo7swT4DdWPL80n7QTuPVJ8qVJ8IYAkqDsSAxAmP4TjHFCrQrtbxkRoVsOr0q9Bx4QZ1CW0ex40oBXlVWF8PXUZnXcSxPW5vi09kzEe6G2HIxIi8a+gEXsQN4w/o0gqhRsBA52HniePS3Grzl5yCcV1sur+koaJiRO4g/WLYswY6XBErN720rfBrby9X+g+rEkyNMEEIoI2IG2/+pt54vwYm8dVF1uiSdsPiy/p8v8Af08GDth8WX9Pl/v6eDClXeTdLdTjsNU05Os3TM5o/VWqY1ZTtLyqL7V/mDhV2YyzVMjVVfyvMk3iwr1PrxStMkgAEk7DriglS9xBwV+fripVZlFibfwxz3G+OPQMLQLqFkvfSJMAEgdY3I3GPoHDuErTKtDFouTsCfKfOOexxRxWqj11yRU6a1Ooz6YjTGk6uYJLWPUYA3VRc4lcrwx6r0KdSqgXWNSwbFTsfI+X+uNOKuHZd8g4yWYRquXqMzUqyAll8MsCqgkWGox5m4mN1bKEVCiy3S24MEH7cQ4QuC2FPhnDzWYiYAEk/wAPt/hjXV4Gwo1BoGq8EtyHQAWnHmSzXubWGUFjFgb8zvERfFNftBVhvRiDaLbfXgELoXRmsXZLiFOlwzJmo4QGisE+QLH7AT7D0w3qcYogkGqkg6SJkzq0RAv6VvXhJ2Z4aK3CsmhYqO5G351OpSO/lUJ9mLX7GKanemqS5Mk6RpJ7wVrqGFtQIF7BjfFiuTGr2gorYOGadIUb6pCAGbL4iBJ9k7YhSQiSxlmOpiNpPIeQAAHkBhHV7Kk1GD12JDd4GCgEl2dwWkmYqC0R6I5nHQHDVNsBKPdeKMRFMSTAk7mLmNpPPEsGLFwjBgwYEKitkUbdBz8t97jrjLX4ODSemjFdZkzeeUExMG3XbnJljhX2iqVxQnLqWqalsI2vO/8Ay+Or5C4LGnMLKchmEWA+oKdUC5NyTYgEzJkTvcHFbZ3R6eXVWBGmBADyL2G2qDYxC9RjJl8/mqiuCtUaqbFIWCCVQUyegLU3aTY94Rh5whqpFUVlI+EbRqj8XbRtzEc746FaTDh9LjYQJa77WvKZpai6lmJi4jbyOLsRp0woAUAAbACAPYMSxweStExijBgwYhSjBgwYEJJ2w+LL+ny/39PBg7YfFl/T5f76ngwrV3kzS3Vk4B2mWlRrUTVpJ/iczMsA16znmbb9MNKPbRVUD3RQMWBLpI/7sfKOPfG8x+mqf+bYw4phd3ea+zp23APxmifWyfyIxryPbek1RQ1bLgHc61Hn87Hw3HmCFIadV9ypZyi1bVX4jQq00YPSXXSUhhrHj0+lGoQRG1xInGnP8VyjurjN0BG8VUmPKG3/ANcfBMGJKmF9yzueytVgwzmXnme9SOX51jGMmZrZQJV/xdJiEJX4RACYMD0vEfVj4wcAxEKLoX2DsZxqgvDsqrZiirCkoINRAQehBMjDr3/y35TQ/ap/Vj4KcGJXS+5ZrieVf/7mgGHosKiSP+646jY/bjJT49QuGr0Qw3iqkHoVM3B+sbHHxjBi1tQtEKp1IOMr7V7+Zf8AKKP7RP6sHv5l/wAoo/tE/qx8VwY62x0XOxGq+1e/mX/KKP7RP6sHv5l/yij+0T+rHxXBg2x0RsRqvtXv5l/yij+0T+rB7+Zf8oo/tE/qx8VwYNsdEbEar7GnEMorahXogwRaqsXifDqgbdMX+/mX/KKP7RP6sfFcGJ2xQKAGS+1e/mX/ACij+0T+rB7+Zf8AKKP7RP6sfFcGI2x0RsRqvtXv5l/yij+0T+rB7+Zf8oo/tE/qx8VwYNsdEbEar7V7+Zf8oo/tE/qwe/mX/KKP7RP6sfFcGDbHRGxGq+p9qeK0XoKqVqbMa9CyupNq1ObAzjzHzfhPxij+lT/zXBit7rxlWNbdEL//2Q=="/>
          <p:cNvSpPr>
            <a:spLocks noChangeAspect="1" noChangeArrowheads="1"/>
          </p:cNvSpPr>
          <p:nvPr/>
        </p:nvSpPr>
        <p:spPr bwMode="auto">
          <a:xfrm>
            <a:off x="155575" y="-1058863"/>
            <a:ext cx="2057400" cy="2219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8916" name="Picture 4" descr="http://img.interia.pl/encyklopedia/nimg/wlochy_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620688"/>
            <a:ext cx="4486275" cy="6072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0"/>
            <a:ext cx="8496944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000" dirty="0" smtClean="0"/>
              <a:t>Powierzchnia </a:t>
            </a:r>
            <a:r>
              <a:rPr lang="pl-PL" sz="3000" dirty="0" smtClean="0"/>
              <a:t>całkowita tego kraju to 301 </a:t>
            </a:r>
            <a:r>
              <a:rPr lang="pl-PL" sz="3000" dirty="0" smtClean="0"/>
              <a:t>230 </a:t>
            </a:r>
            <a:r>
              <a:rPr lang="pl-PL" sz="3000" dirty="0" err="1" smtClean="0"/>
              <a:t>km²</a:t>
            </a:r>
            <a:r>
              <a:rPr lang="pl-PL" sz="3000" dirty="0" smtClean="0"/>
              <a:t>, co daje Włochom 71. miejsce na świecie.</a:t>
            </a:r>
          </a:p>
          <a:p>
            <a:pPr>
              <a:buNone/>
            </a:pPr>
            <a:r>
              <a:rPr lang="pl-PL" sz="3000" dirty="0" smtClean="0"/>
              <a:t>Włochy są podzielone na </a:t>
            </a:r>
            <a:r>
              <a:rPr lang="pl-PL" sz="3000" dirty="0" smtClean="0"/>
              <a:t>20 regionów. Wewnątrz terytorium </a:t>
            </a:r>
            <a:r>
              <a:rPr lang="pl-PL" sz="3000" dirty="0" smtClean="0"/>
              <a:t>państwa </a:t>
            </a:r>
            <a:r>
              <a:rPr lang="pl-PL" sz="3000" dirty="0" smtClean="0"/>
              <a:t>znajdują się ponadto dwa </a:t>
            </a:r>
            <a:r>
              <a:rPr lang="pl-PL" sz="3000" dirty="0" smtClean="0"/>
              <a:t>państwa-enklawy: Watykan i San Marino.</a:t>
            </a:r>
          </a:p>
          <a:p>
            <a:pPr>
              <a:buNone/>
            </a:pPr>
            <a:r>
              <a:rPr lang="pl-PL" sz="3000" dirty="0" smtClean="0"/>
              <a:t>Stolicą Włoch jest Rzym, zwane „wiecznym miastem”.</a:t>
            </a:r>
          </a:p>
          <a:p>
            <a:pPr>
              <a:buNone/>
            </a:pPr>
            <a:r>
              <a:rPr lang="pl-PL" sz="3000" dirty="0" smtClean="0"/>
              <a:t>Na terenie Włoch znajduje się najwyższy masyw górski Europy Mont Blanc osiągający w swoim </a:t>
            </a:r>
            <a:r>
              <a:rPr lang="pl-PL" sz="3000" dirty="0" smtClean="0"/>
              <a:t>najwyższym </a:t>
            </a:r>
            <a:r>
              <a:rPr lang="pl-PL" sz="3000" dirty="0" smtClean="0"/>
              <a:t>punkcie 4748 </a:t>
            </a:r>
            <a:r>
              <a:rPr lang="pl-PL" sz="3000" dirty="0" smtClean="0"/>
              <a:t>m </a:t>
            </a:r>
            <a:r>
              <a:rPr lang="pl-PL" sz="3000" dirty="0" smtClean="0"/>
              <a:t>n.p.m.</a:t>
            </a:r>
            <a:endParaRPr lang="pl-PL" sz="3000" dirty="0"/>
          </a:p>
        </p:txBody>
      </p:sp>
      <p:pic>
        <p:nvPicPr>
          <p:cNvPr id="39938" name="Picture 2" descr="http://upload.wikimedia.org/wikipedia/commons/thumb/2/20/MontBlanc2c.jpg/800px-MontBlanc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913784"/>
            <a:ext cx="8496944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93304"/>
            <a:ext cx="8686800" cy="62646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Włochy to miejsce, gdzie zaraz po </a:t>
            </a:r>
            <a:r>
              <a:rPr lang="pl-PL" b="1" dirty="0" smtClean="0"/>
              <a:t>Grecji</a:t>
            </a:r>
            <a:r>
              <a:rPr lang="pl-PL" dirty="0" smtClean="0"/>
              <a:t> narodziła się wielka cywilizacja, rozwinęła kultura i nauka. Wielu naszych rodaków w XVI - XVIII w. podróżowało do </a:t>
            </a:r>
            <a:r>
              <a:rPr lang="pl-PL" dirty="0" smtClean="0"/>
              <a:t>Rzymu czy Padwy, </a:t>
            </a:r>
            <a:r>
              <a:rPr lang="pl-PL" dirty="0" smtClean="0"/>
              <a:t>aby zdobyć odpowiednie wykształcenie. </a:t>
            </a:r>
            <a:endParaRPr lang="pl-PL" dirty="0"/>
          </a:p>
        </p:txBody>
      </p:sp>
      <p:pic>
        <p:nvPicPr>
          <p:cNvPr id="40962" name="Picture 2" descr="http://t3.gstatic.com/images?q=tbn:ANd9GcQ1p2zJBjfLamuYAeffNPk2-KNNj9r8-uORsHIsm-IsNG63cFe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284984"/>
            <a:ext cx="4104456" cy="3168352"/>
          </a:xfrm>
          <a:prstGeom prst="rect">
            <a:avLst/>
          </a:prstGeom>
          <a:noFill/>
        </p:spPr>
      </p:pic>
      <p:sp>
        <p:nvSpPr>
          <p:cNvPr id="40964" name="AutoShape 4" descr="data:image/jpeg;base64,/9j/4AAQSkZJRgABAQAAAQABAAD/2wCEAAkGBhQSEBUUExQWFRUVGBYZFRgXFxoUFxgaFxgYGBUXGBsXHCYeFxojHBcXHy8gJCcpLCwsGB4xNTIqNSYrLCkBCQoKDgwOGg8PGiwkHyQsMCwsLCwsLCwsLCwsLCwsLCwpLCwsLCwsLCwsLCwpLCwsLCwsLCwsKSwsLCwsLCwsLP/AABEIAL4BCQMBIgACEQEDEQH/xAAbAAABBQEBAAAAAAAAAAAAAAAFAQIDBAYAB//EAEgQAAIBAgQDBQQHBQUIAQUBAAECEQADBBIhMQVBUQYTImFxMoGRoRQjQlKxwfAzYnKC0aKywuHxBxUkNENTc5KzJWSj0tMX/8QAGQEAAwEBAQAAAAAAAAAAAAAAAAECAwQF/8QAKREAAgICAgIBAwMFAAAAAAAAAAECEQMhEjFBUQQTInEyQmGBkbHR8P/aAAwDAQACEQMRAD8AN27cDXfc+p393IeQFOipMtdlr3DyxmWuipIrgtADIroqTLXRQBHlroqTLXRQMjy10VJFdloAjy1WxzsuTKQJdQeo+1PSIVh7xsAauxQzj1/JbBlgc49k5TADE6/rlWOe/punRpj/AFLReUGBO8CfXntpXRUldlrUgjilinRXGgBsVT4xiRbsO7CQuXTqS6gAajWT1q1ZYyQQ3tGJEAeFTEyddazPbnHx3NkbsTdYeSeFPizMfVKyy5OGNyNMcOU1E1EDlqOR6jka6KFdlsf3tgLPiteA+m6H4SP5DRiKrFNZIKS8iyQ4ScX4GRSRUmWuy1oQRxXRUkUmWgCOKSKly0mWgCKKTLUuWky0mBHlroqTLSRSAbFJFPiuimBHFdFPiuy0AWYrstSRXRTJI4pctPy0uWgdEcUsU/LShKLAjiuilsNmUEbGfxNSBaSYyLLXZalK0mWiwIooB2nacoOwBJ6+JlH4A1pMlYzi3Gbb3XAYncaRHhIEmW28J1j7Qrk+XOoV7NsK+40XCbmayk7gZT/LoPlBq3FCOzWOR86qQdmGw5DMABOggc/dRLGYsJpux2HTzNVjyr6SkxSg+dIkOm+lRNi0HP5Gh7Xs2pM7/ryqJxp7q5pfMd6RqsHst4fGqC8z4nDDY6EKg56ewN9dQNhWL7Quz4y94yIUZIBQhAqlRpq0HvOe/LWtBilj3jy93pWdthrl9tCxMKTIUewTuQdYE7cudcuXPKcOLN8WNRlYa7JvmuyjPlyS6vDaOqPa8UmCM0kA6TEdNbFZTs5hmssSFMMlvdg6wiLbGoVSCRbDbdekVq7NwOJHv6g9DXZ8KcePG/Jh8mL5WdlrstSi2ehpTbPQ132cxDlpIqYWj0PwpRhj0NFgV4rstWvojdDSHCN0NHJDplWK7LVn6KaT6OaVhRWy0hFWzhTSHCmlYUVctJlqz9HNIbB6U7EV4pclS5P0RXd36U7CifLXZatDC0ow1LkgplWK6KIJgakPDhUc0PgwYFpl98qlugJ+G3zor/u30obx+2FtqObsB1MLqfyqJ5VGLZSxtuitwtT3Sg6kaH4/0Iq1kpeCKCGAO2U7dRB/CibYb0qMOW4IucPuYLy12WiAwZ8qecH5CtnNGfBgzJXmvG+HG3exC2iVC2sTlUGPrDcPdZOefKY8gK9TxrC1ba4dkEgfebZV97ED315n9GAzGfInWTABYk7kk5/jXF8vItI3wxe2E+y31Rvs7LcNtLSh1ghyQM8PEsGuDc+dK+KLEkmSdT8ht0oaLZTLJJbLzM89+Z2C8+VQ3ONW1kCXbaEEwZ2J2+dcUsjcVHwbqO7DJvb+oHX5D1pty5E/0/rQF+0NxnyC1kkd4MxJ0D5Y8Om8c6Q468d2QSVOiE7jbxGND/pWLZokw3dbwnyj86G4G6qXAX0HeaEsFVRkvSTO4nKIH355Cq73b0H60Qf3F6eXr7/LeoeG4LvLua40kuqeEBfsuT15jbz60rRVNGt4diFZBlZDHdhgrK25uiDBPVT7xRLB4jIQfIBx1A0mPnp1NZhMIERLqBmaFlSZJz3GtiC2oywsD4nQRPhONqxElrZJ0DjLqRIg7H0B69DRjk4u0E432egDDDovzFKcL5fAmncBvB8OhIEiVP8AKYHyirraV7UcvJWcLhRTXCjmD8Zpwww6fGrJNMNVyYqQzuh0H4fhSZB0FPK1HcWKEAjEeXwrgw/Qpndnz+NNI9fjToVj2cUkj9f50zN767P6fAn8aKFYrOKguIDUjHz+UVFFUhNjO7/U07ux+v8AWkNdTJCy2TSmwasZ6U3q5ubN6RXFo1IqH9GnG/XC/RbDQzuydIrHcd46DehVLLbA11UHNlaVEEmQywY1AnaK3Fu9JHqPxrw//dg7wi61y6wzCQywMhKt7QbKoyNEhYAGwrmzydUa442z0Ds/xZe/yuMubMgMyMy5TBJAI5eXi61qyfOvKeB4EHEWRau3EzOgK3AGBUlGIBXwyVM6qJ01r1cxS+PL7SsipkffRTe811pTGcafZb+8kfn8ahxdxLas7eyoJP8AQeug99dSkjBpmd7XY8ErbXZfG/qR4B7gSf5lrPWbACkMJ0j1JILf4qfibxdizbu0t/eIHpoPhTGvR8/8/wAa86bc5WdC0jJcRvO9x0LeFD3ZAJ8RUQQSNcoOb1JPuW1ZA0ACjkBy109/+VWeJoPpFyOon1KAsfUmahB/X9awm/BvFaOFle9DQZy5ZJ38QOg0j13/AAqy+g9COZneqGExyvcZRIKiNRlnxDaN/wAdaJthm0DQpJEBpzHWdEALnTotQ7KQy43g35eddwjFBHA8TN3itlUFmIGYEfNY9KIWeEMdChmAfGGB15i1bzXCPXL86a7W7ZKQx1AZY7ldfZlFOZx/ExoWuwrl0X7V9TbFpmBuZYCEr3hIuljCqzGcp2Ouh0qk2HV2KkAgqmh1H2l/rXd/NuMqkSQbIRTbKgSrAjLDSIBkMJ0NPw1wMfAS50lGYG8J1AVzC3hr7L5X/eOgoavoe12HP9neOcXHwxM2u7720ZkoUNq3cQzrBzqw6QY6DdFdKxXYK4O8u5SD4ADoQwPeSVYEBlO2hA25gA1tNa9T47bxqziy1y0MPnTkikKmmNdiursx6LAAqNlmofpPlNNOI8o+NCiwckPuARUGWlN/0pne1aTIbRzJ51GUNOL+lNZpqqJsYffSUs100xDTTKkK0mWmAa060/OOtKLIp3dLXE5I6aYzvByE0D4l2pCkrbCk/eOo/lA39duk0nariIQC0h1IlzOynZffz8o61lmOv65GI/XWsZ5F0ioxfkJvxy6d7jDfRTlHXZYFUMThrdxT3iW3BBQyIMMASJEHKSo51Hl3PL+utSq2p9R+FY80Wo0RcI4basYizdUMFtBVCKcwgHMGGbXNrG+3pXodpwyhlIZTqCP18qwFtdNx/ofP30Y7OcUNu5kb2HPPYMdAw9dAfd0q4TSBpmkI+s/k/Fv8qzna/iEZbI8nf/Av+L/1ovxfjdrCs1y8cqi3bAAEs7M96EQc2OX0EEnQV5fje0dy9cZ4VS7EmTnbygAgAACNZ0qss6VCjG2Xb98KJYgAddBPP8KbgLq38wtuCycoOoOoI671nEuF5dzmOsdFGo0HLTn503huGvF+9txbMgrcJIVgdSP3gJGwIHMiZHKma8dBPiuBZbpZiq5jILMAjQANCdQwgysGeRnSlw/CyQGglfvN9Rb583BZ/co+dEsVxnOAMisylW8K5iGG1yDmy+6dxrOlDMTeaczPmaSCS2pkHeSTIPpt51lOUb0bQjKtk9izbtscoLOQSVsKyFhu0vDX3A55YHPQDVzYwoCFUWRMHwm3mGky5OZiR1bltzMa2ABoBl10jTVp+M7achXWb7I8J3s+ERbuNbyg/aOXdRGo09RUcrL4pEJVWB1D6HmCDrIMDTMOu9T4THsXZPGoVUIIZgDmBJAiBpHKpL11iDLs2n28t3/5VaoVumASts6f9sJ6n6k29aSobsme+eeU6faS25+LIT86q4vGKGXMEzMQFBDwcupHgYDZjv8AjTG4nbGhyg+T3l/+S5cHyp+JS2wBKkwZB7y0xB/dJwykaHrTX5AtPxHxKzDIyzku22IuIIzDxOzFljMMrSpy/Z2Oq4V22Kj/AImGQRGIQHKOnfW97RP3hKmsrvsX8ptof7Qvj+6PSokGQk23UNCwMt5eoI/ZlYIAGpy6a1rjyyh0ZzxxketpfDAMpDKwkFTmBnoRoa58OTrH415hwnjjWbh7lhbJJlILYa51OXe02vtJpO4013nBe1KXyLbfU3iAQjHR/O0/s3B6a+Vejj+Qpfk454nEv27Xx9KW5Z6/hVvIelc7aait+ezLjoHdxO1cbQq+g/QqMrDx+6Dr1zEH5RVfUJ4FUYXqaj7qiRTz+VRiyev40KYOBRXDk7U5sGw5T6a1fS0evzpLiz1o+o7DggabB6Gmd0aJajSKb3h6D5U+bFwRbz1DicQERnYwqKzMYmFUFmMc9AalCGqPGny4W+xPs2bx+Ftq5mbHl3FO1Fy9ed0UIHYlc/iaJAEhTCwoGmuoofa4nefNN1hBYSgVeh2id558qp2rk7AmOgzeuxj51OrOTtB8yJ023J6V5kpNnZGKRZ+l3TP1t3SY8frlmRA/W9P+m3JMXbnPU5Ty0kEfqOdVAHnQCeYDDXfYZddvxpxDj7OvPUcjHl8ulZ2/ZpS9F1eJ3hPjVon2ky6Hb2POlPHysh1K6kSpzrJ0EgCR7poc2IKmSD5yDpEb5c0U84R3JUKQdX1KqsKCxkkwBAOpgVSbJcUFe2PaA4oW7h2UWAsHckXhcaRuSWbbYEdaC4TCvcUEaL1JOXT0Bzegk1dwPAArex3oBOTVcozk5pUM2aGQxnBEg+HSrN6zdY+JHUaggKdIMCCpgDQR00iIq8kyIRKtnDW7fh0uNrExlMaaBpB95Og5biS7dZgSWIkAiJDAgGMxkg/69TTrdtoGZSDA3BHIfjNOvEZWnofwNYOTZ0KKXQivI21/W1I+MuCAHuDX/uMOTefyqumOC3FtZTqPanQHUhSBrEDedztU2IT2dOf5Go2Wi19JPPKf4kR/d4lJpMNmuXSq27bEgH2AgAAksWUrlAHMtFIo8qhbGG0L7L7TWGVTEwWOhjnGWfWKcdsUtKy+UVlbIbF3KCzCzeZmC83i5JKj7ygjzoVjMUEW0xV8rQTlZZ00ySy67M0SvLXSpMJ2nHf4NmVVzIbt58pzm8RkZ1knwkWAuUQpz3NNo6/YLWk7oopYi20nKXDGbKSQfDLPp1jyjdwSaOfk3FglMPd7kqokEwHEr4MpJGefDbzQxB2Ya66VctFD3vdmVEkSjKAo0mDPPWNOgWofpSwWPiyjuu8gRlfvXzG3lg6qYGhiCRmAohwnDuFu50Cotu4cyZcjllhcxX2/azKdAATPtCKklWyItp6LfdbRcT4lf76iozYYvAZQSuhDWrh0J+yW100986Vat4wKbdm3cFp+4+kXX7pLmZFdu/Esjaoi5gghTBkyaq32F23YvrlHeo+bKMikjIcwWSEPiIZAYDIY0NZcaXI3Uk3QmK4Y7AyhOh+wWjnppptvP41WzXESG8SNlJW4PZYn21B+0JB0jnvU9uzry/H1pmDvMEAzMBAkAkDbmARUqRbXg9D7Kdqbd22lqStxVAAdy/eQN1djLk9DrWkLmvGGWDpvBI1I1DAz5HxHbyrV9n+3jJFvEyyjQOR4129ob3FEjxDXrO9d+LOnpnFPE47RvTrURbxjb2W+TW/606zfV1DKQysJVlMgjyIqJ/2lv0uD4hW/wV0mJMRPL50uQdKR29abn8qYhSlNNmd643fKmm5VKxWh/d+dM7vzHwpGvT1pveeRqkmGiXNWY7SdogbWIsi0xlblotMiD9W5ygSYk6A8q1No6idpE143h+0dx7bHKpBdmDMx8XfMbhlQNPb61z5Z8UXGNlRsO2XTWAYI1GnroPOffUeFfwiRneBIX2Qd9Xgjfmob1qe5bLk942fcxHh967EjrvpvvT+4HQe8frpXmto61fkjFpm0JCiPZU5BABJBZj4/efQCn3sEbTFUjJJhTGUgEgkBZKmQefSZ2ru7Hn7mYfnTbxkliWkkknMdzqaVjIVxCAyxyAasD7Ufux7WsAbEyNBRPBY5b151t27rFrN1ToiQrotpiM9wGQGkSBzoPibUxMkAg6nTSY2H40T7G4pLeJY3DCm2467shG2v2atNIXGy6mFKNJtYncHS3aI8Ny7c+zen/qkT+6DSX8SpZj9asknXD3DGZ0bdC33T8aA9vu0d5sSbdi69uzbCR3bMmdiodmYiCYJgDYZepolhe2N3/dJu+BsSLncgnKSRv3xT7RA8MxBaCZ1qnFtXoV0Xr/FbZmLwXQDxLfTUWVt87X3ln0qxd43ZJQC/a0AzBrgH/Vus3tx9h035gjkKDf7Ou0N+/iGw+IJuSpdXYSy5SJBgeIENp0IgaGqljt0z4i27rZ7i5c7vue7+utqSuS6XIhyc2oBjwkQvhNLgw5IL3LodUg2WZc+aHw5M5LQWDM6t3gke/cVdbCyJ7qYuaQs+EyAfB5GgPbbji4bE9ymGtN3cG6XUgksA2RMpGUBSPEZ1PQaycexWDsYSzft4ZXfEDNaU+EKAFzlyu8FgsCJJOoApcXrRVr2HGwfhJNtgRljwuN1uk6T1RB/MOoqvewNti6lWEiPby/8AUspoXBExdPrFDeH3MJcwT4sh7QtnK6I5kOcoVU2nMWET5z7JruzWKTGB8l7EWWtiWRr7MMvJ82kgc5Aj0Ok8a3Q7vV/5FHBbbC0fHNqwxAD23iExN7K3h1MiJEaMvQyTwOFysqo5BDBASAf+qLWozajNBj8wKDcM46uIvGzaxV8nXL3qiLgA1y5pjSdGAkT6U+7xk2sSLH0le+BA1s2iqtIIUvkkPMHoDEmdnLb2iY6WmXnwljIVIZVILELzMIwcMwZlKhiAJIGZhrOtnFYQw1tAiDYgZpYqhRS7FfFAXTlpQriWLa0y28RcwyM/sjuypIPhkm2VCKcoEkgHL5Vb4hjblrx3vo65jALNct5mgjT6w6wxkxAnWNKTdqhqNO/9AzGcGc3w4Kf8ve2uqp1tNlMEgxL25O3i10mncK4feS3bVwYAeAHVwPrCNMrETKkGOnlRO7duIgZ7CKgXLmN9bagHKNWuoRqABvrrSm43h/4a6uUGCrW2EF3ukzkURLtrtHxLbTjQJSUrob9FcQcra/unrHL0+VVrFsgKDI5agjQGOdXWxhgDub4gZf2SuT9Y78rn78e4VGeIDb6wEBgc1q4IzXGcezmIgMB7qz4r2a836BljHLcYaFSrspBMyIUq2w3HL5kVddA3KN9twSImp7nEUlSboAUAHOt5dly/at+hpLmOtEeG5aPhX7aLJyjNGePtT61XH0Q5+xeDdoruFYFPYbLmUyUYneYHgbowOvny12B7ZnEYm0iWmCnMxuFkMHursoVGonQhtQwBjY1l0FlrsDu2t5xBDWyMufeA3Sm8M4WO9UxcQKGIe2GJRgpIyxImZWI1mK6cWSUdMwyQi9o9L780v0g0D4XxZ7lwKdRB1KhGJAJmAx6cwNzoNKMV6UJRkrRxO12ON30pRfPlTKStKRNsc14+lN7w0ldRSCxvGeIixh7t0mMltiNCfFEJOUTGcqPfXh2DxoAyFGgZANJJIRBty6616v29x6W8BeVmAa6vd2wd2YkbDyGpPLTqK8mwiSxnqI/9V+NeZ8nujswbtl6xcRmjJGk+JAB00NTMttSFIAJ2EwT1gc9xttUBQBhHT05026q5lYqpIkKSNdQZmN/Kdorj7OknuXbamGbL/O0mN9AdartxKzOju3WCY+LAn5VUWyGvHOMwyXRB12gj5irFoxMHp97z6a1aSIbZTwF2bry+ckTpmCjUiACOQIE+VEOHe3/KfyqrhGJd511Ouo2A5GifBlt5z3maMumQgGSVmZRtIn5Upl49ENzgN1sQ5UIynaL1mfZtiCveTM3EERu4HOrw7OsMPAtyTdzHKUaR3IIMqTpGvprVqxatJcJVmjOGGYGR48M7LCpDf8uIOg8R0O1PVLfdZO8WYO6kD/l0sxr5pm98cpM69jt+gVY7O3VYzZuexdAORpzG06qJA3zbDrQROC3QdbN1YBIJt3FggaawINa/FYZGVvrbalheAkjd1vBee03VkjlO+1JdwTnPluLqLkAOw9oY0ry/+5tf+rdBNLS7E2CO0HDJxF0GYDsBJJMAwok6kRAqtxQgWbCs5KqrBFJzBZdgQoGwhF+Fa/GXrha6UumGa9li4R7Qv5Bvp+0t+noJpt/vznIdjm70r4pAk38mpMbNZ9NNspid2Foy2GwpXB3UVvA92xmXwkE5bzTtIM20+YpnBMK1o3ihAL2bqtKhgyxquu09YrWYlruR4jVpEhDpGMAI/mNge/8AdMQX+8GYrbtkBb29u0NALpSTl1kAQPLYxFV93sVxMnwbhTLirLrCkXLeUkSJLBZIkTE1V4jw43LrXCILOztEgSzFiBuQJJrcWzlcTatLluAz3YWFW9blhliIUkzy3qq6qZmyn2p0uDYr919N2/QpXIPtMj2oL4nHXswUMAinLJHhRdRmJOv5mn9oOI3Lj2EygFcKqasLgYMxOY5k8LGBPPwiCIrV3eF2+8N1sOsvOveXQTFkkeEvEyANtvjUV3hVlroc2nEBFUi9Er3rp7LIZgAnz2rXlv8AoRSoAcaZ7mBwdo5h3Yu8wVeGCKRB+zDKJ5Gn4zEu3CrWHlgRdYMY8LIihlSZkhTcQwRG33RWgu4e01q3IcBRdI8ano517v8Ae8txvSvgrXd5ZeFuP91tSLIO0eXwNRzkVxiArXEro4SbGZ1ud6FmCPqipYoG5agafdMbaVYwHH7qcLdBcK3w6pbYhswtNqQrxAYZSBJkAmNhREcNtlMgZ4LKf2an/uryuD7p+VV04WpVlNyZZGE2isAJdIGjtOnP+uhyfoOK9kPD+0l0cMuy4OIR0S2z+K5kbdtZllAaCdef2ak4f2pc8Od3KG+txLas4Vmyuf2pQn6xlAYajXQmYM2Bwgd0y94urWmEi5yS/wDunkfl6VQs8C8Loblk5ntsNXGyXj9q2Nww+HpImn4Cv5Jl49/9Ma8bdpr4uC1JRIIMnvikCTCkfdkgnmCt7ilscOTEjC2jdZ+6jJFsMAzFzEGCBosjUnkIp47Pg2Sv1RbvLZBDLzt3NJMbwPhVTiHAG7kBAhbOSYuWhoUUDdxzU6edNOL8Cp+zT9njavWrF9E7sm5akAtAYXkVgIIJUz8DGvP0GvIOBWLmHQF1y5LiNHeLBgq2pQtA8O8GOh2r03hPGlvGFe28W7bZ7bSrFswfKp1UKyHcmQymuz40qtHNnXTCVJXV1dtnOJXV1dNKwoxP+1SIwmmua+f7Nob8t6wlj2idPaPy/pFaft7ju+XAkKVm3fbKwCka2hqod8u2xaetZix+bf3mrys7ubO/CqiTv7R9B+fWq7YtTdyc9Z3Hu/GpCxzecL+FVh+3fTXul+bp8NJrBI0bHoYckDlc/wANTrfAQkNrGpA2jXUzpvVNHljv7L/itU8cT9WgGVSwzbSZIB66ada0Sshsl4Xi815wNdySeckfH1ozw8eL+X8xQrBYcI7EabDT1n9TRThx8R9PzFRk/g1xaey+J6UU4XwHvFN263dWV1LGAWj7s8p+0fQA1HwDhnf3Yb2FGZ+WnJZ5SdJ6BulL2i4wb75E0tp7IG2gjNHIxoOg21JNQkkrZTbukSYvthYwwK4ays83cEufd7Q/mYelQYH/AGgLe8OKtLcB5qpS4PRSTP8AK0+VCk4WsaifXX8apYvgwHs6eXL3fd93vmqWREOBs8Tw5RbF7Dv3lk8+acjm8vPlzHOhZ6xvQvszx98Pd1kqdLi/eA3n98DnzGnMVo+NYJUdTbM27gzJGw2JX3SI8jHKiS8oF6K2GwrXLgW2ssfQQNJJPIDr7uetzH4jB4T9qzXrg3VCEUHoTIkj1J8hUpvfRsFnWe8xB0PMINo6cj/NPIV5/wAVT61VYSWBPQaSYGumx601SEzd4MYfFaYa4wcCe6vbkc8ja5gBI3b3DWqNx2ViDKxoRqsEb6VjratZuAgkQQykaHyI6MNP9NBusbeGIwyYmIcRbvRsT9hv1yYdKbSatC6EW2iWe9vXGRDooWSz7yeYjU/EmRIluEx9rEMRZuur6kJcAAaDPh1bzPtTqdCJgV22UXzhEXVDbCgeyMwfuzm6QR57c6FYThBwvEO7U+FXRrZzZpViMpkAdY2EEHpTpULyaY4hpgk6GCDHoQdNNoNEMBgrl5SQECA+J3RAoI5zGpBPLoNqjuYRb+ONtTCky5GkBABcidtQFnqZoB2y4+15hatsLdkeG2q8wumeJH+Q95KS9jNJf4Ycve2u6vW13NoK4WMx1CxzZtp3O1DbdxfuqRp8ACo2PRjr51keE8Uv4S8GVirDc7hh+999fXUcvPbY9FuW0xNoZVuki4nJLg1IHkdT7vOiS8oF/JA7jbIIMA6nkIHpoT/nrM+D4ObpJt2501OchVIEAZjtoToJpnC8D3rnM2W2gzXW6KOQ8zHyNVOP8ba6O6sjJaUQqjRY6t1PPWQOhOtSn5Y6voMDhOjC0bV5kKllt3szKUDAaECdGOk60GusuzIZBAMkgrAaREjxSQdeYHKZyy3rlpwTOYeyR4WH8Dp+H9mthw/iAxyhbhH0gfs7kR3gA1t3ANA2u48iNJm/wKq7KdnD2lDe34o5qBoDE+Ezv1G1ZPhuPNpi9u4bVxQcrAQSYXMkgyASNJ0Ok7mtWVgkGRBgg8iDBB86wuJu+NwZkErJE6DQA+6BV42RkWkewdkP9oKYlGGIy27iEZm8KWiGYKmpbwsSY2y7GRMUTHay2gud8SO5u3LTugzJKBWUsASbZYOqwfthl6V4RJmd/wAPh0itFxLiX0rum8KXFtBbpd1TN3KEL7PibMqqNWJLEgRMjqjkfRzcEe32bwdVZSCrKrKQQQQwBBkaHQ06aD9lMel7B2nQ29V8a28wVHOrLDktIJ1JJkydiKLTWylaIo8KsY65dNvvHzhVbJoRlLOM41EHxAmRpqdtRUtk+Ee8/M0y1xAXmQi2LeS2qGIJeHJzsQozPBCzuQok0+wfCv8ACPwFebPs7odD7hhz5R8hoKiz6kwJYBTAMwpBA3jWJmPhUoSbhHn+VUu0GP7l1t20BOUMWbxbkiANhtqd/SKlJt0gbrshF85wBpM5vNZnT4a09x7Gn3PP7XX3UywwYq4EZgDG8GGmJ1j+tTXRqvP2QPQE1bJH4aMzUUwBhj6fnQvC8zRjh1tCWzEgwIgZuZmZIissnRvj02avhh7vA3H+1cYj3DwAf3/jWcxPEEsZM6szOdlKrp1Gacx8tPXWi97Hr9HSymY5WkkgLMlztOntfKs52ptfW4bbViP7Vr/9qSVtIltq2aAWhAI1UhWU7SrAMpjloaq8TdLVprjbLA0gSTMCToNATJ6eYFWMEItr/CKG9rk/4R/JkP8AbUfmaiKt0U3SsE3lDqtxQVkwQdwy6jbQ+vmK2XD273hrDnZYMvkPtAeQDMPcKzNi0Bh09LR2/dTp60e7MYxBYvIxg3EIGjaSCATp1PLpWq8kPol4pi1uLZRQwFpAusQSAoneRttFZHjyRirX8Dfg9aZrGUgBg2+wP4sB+hWd7RD/AIux5q3+KlHcgfRLj8JKKf4fmI/OtL2XsNcwt60oJzFVDR4VMypOskachyoJi/YX+X8qP9lcFba0S6K/snxAGJzSBpptVRFJlHtHwO53mFRxny6MQGy5e9BCkkaQvWmce4SbePVtMtwKQVGkqUVxA9nVZ95o5xDF4TDwbiqJ+yqy59w5biTA3rMcB45h1ZxcdvE5Kli6rBOmYgkITtGw606Js1uG4PctPiLhAi6l0WyssRnJeW08IgCTrtXnnHLUX7HQqw+R/rXpiYJCNFYdMtx+mkQYj5V512hX67C+ecfJf60ef7jvR3FMH9Wrfwn4gf1/CjvZzFK2DvWywB8LKpMSQdI9QCPd51SxSTZBn7K/gKh4Q0FtZ9mNP4qlOkU1s0GKbusEij2r7F2/hGij0jKaFWcPVntbdIw6shH1eGXUagN9saHcDlvVHghPciTO0azoVVgJ3MEn4+VRNFxa6Ox3Dwywf15+tA8KWs3JmIIJ9Rqrj5/2h9qivH8UwsxbYhjet2mYEqV3LKCNtcskdCOtRYy17LHUlYPmV1nTrB+NONpBJpug/wAbUOLd8QO9XxjpcWA3xEH3GsNimA7y3CeJ5YtqxyliACIKgz74FbbCgtw8Dco6+ZO6nTc6GgzYIlicp3P2oPLkVMHRv7PnWl07M1tGXGBT7pB/i/PWpLKBWBEmOTQwPUEcwQSK0L8NgTlB0PMEaBv3OoH/ALeVNxXA1YxmYQAQVCrzIMwuvKnzJcRnAO2N3CApbCZW1yuJUEACQVhhoNpjxMYk0Y//ANUvf9vD/wBv/wDpWYu8E3+suaaRmH9OlVv91H77fL+laKb9kuK9CcKYQSpJ567g+70q7aMKuh2X8BWYtXiplTH61Bo1gcetzTYjcT8x1H4VE4+SovwX1f6xj+8atYq1beC6yQInyO43Gh6UNtv4m82P41LisYqQGaDsB/r7qjd6G+iHEEC5oIAiBpA8NJe3XlqJ+dcWBcEeZPX2Y/Knl08hDEbxsBr8zVEdCYRva/XKi2BUyfTy60LwmXUjoZEz1j3aUV4f7R9351nk6N8TuwnZJ8IAECeQkz1I1O206UI7TXIvYXycn+1a/p+NE7J8VJxPhAvMjZiO716j2lOvw5VMHTthkXou4P8AZr6ChnavTCP5lP76/wBKM4LBObawug0klVBPQFyJPpVPjPD+8RrTymqzyIghhv8ArWpjqSZUnaaB+DacOh/dt/JFqbAmJPlTEtBLeUEkLlUHmQsCT8K7BGZ/XWrZCL9pyTQPtD/zeH9GHzP9aOWDBoL2i/5nDGNs09BqN+m9EOxS6LeJY5F9F/EUd7L4gLZaeQBPoC8n9dKCYg/Vr6L+VG+AWgwPiI8FvQGPv7jnvVRJkA2wvfv3l4ybjc9QogECOgEDyEUN4xwRFVnt/YMGNAQQTsNjodt6E8V7S3bV+7bAkI7qCSfstE1Bhu0924wQxB358vMVahLsm0b7sNxBjaNptQkFOfhJgqPIGCP4qBdo2OfC/wAbD+4KMcDwrKgKMQTbQ6abhDBg6DxE++g/ahvFhj0ux/cpfuQ/DCNxvqB/CPkKr8PfxNr0+X+tTXB9Tv8AZ/XpVLAGHPmD+K1C6LLvEDOGv/8Ajf8ACfypezdz6lT+7bP9kV2JE27qjco4A6kggVF2cw7d2EK5WCLIMCAJBJJ0A99H7Q6YDxlpks3FN3OEvWiROYqQ9xBOsgwvwAozixKrz1cfEMKh41g2dcSinOS2GZQHDKPDLZTMcjVhh4V/j/E/51cndf8AeESkJwt4DDzB6b5h+Qq13vhIJ3kb66n/ADofw5TJjoOXr/Wn47iZw1p7yqC85UJ2UlSc0czt8/Opq3RV0ixhLAtoEBMAR4tz8hv+dNuuxU5IzG02WYjNAKzOm5G9Cez/AGsu3rgt4hu8VzlkhQyMfZZSoGk8j/rfxNzuyqxJByHWI2E6+lNx4snlaIbxuZknLEfXaKDPdLGX+cN7NR6VJdcZjJGsAaxJMwNTqdNqg+kedMXRjXRlJBBBXRgRDDrIOtIlzWQYI1HX3V6Xxrg1vEgG4YcezcVYcRymRmHkfdFYTjnZ+5YbxMhnNqsicrASREA6jaunTMSxwvGl2CHVmMLt4idh5EmrfE+y2MN5yMNeIzQCLbbDaNNqzUESJr2XC58iwqRlWBJGmURyNJRSdjbZh+HcCvqn1li6sC5vbccvCNvPSq+IOXvJWToACNf2YnQ6xprXpVnGOmsAejk/itXr1hMXYIKqQdCLi5x5xBBHqCDScb2gUjyHgt4sLhIA9mSBEbxNaLh6atPKPnNN4r2Y+hMQrSl2Cu+ZSh1Gu48W+/I9SvDVktH7v51zZjpwbCeHGvvG/volACnl79aG2JE+RX86u3WBU+h16VijSXZU4jx3DtdbNdtiCVCsVBVRoqwT4Y6dZqzhcXav2wqsHClgpXxDKQDkBH3TmIHINWA4o47+7p9tj860fYu9ltZhydyJ8wo/r8a6JRSVnOpNugtjcLlXYjaJEVVwFqSfdVzinEC6GQIHSR+ZqpgDMxpt+dZ1otFu4mUg6/o1IiAidT8/yqFrZJiT79ToaIYPFMiwsRM6g+nIjpUpbG+gHjRlEDSNI6QdutFeymIlbs7jJ/i+VDeLahmO5JPQamrXZD2roP3U+eetIkyMX2pwX/GYj/yN84P50I4RZ/4pF6vHxBov2vx/d4pwVnP4hB5ezrI0MqetW+x/Y67iCuKDoqK4OU5ixKiY2gDzk11V9pg+zZ8CuRk/8S/JbcVVNkMSMs6tpE8/T0opheylxRP0hhkSBC25MASJa2YEKNdT8aibhXdOYuXJE6hgJB8gNDWMoM0UkCMTayqRqIBgGqOEUB9+R/EUbx+FE5i1xuRDXH196kVGuBsFQwRgf/JcP+Op4D5kWHsHNsSSOQJ+VJxXiiYdIdWGYrspB2aNI66/y1cTh9seLJz++5Ovqdqfe7NW7okoCoIJUs8Ejoywy/H40LHvYOZn+EcaS7duhVbKy2YkbMneCYjmHj/SruLthV0EDMp+Y/pTV4dhcK9xouhjlyrmW6gBZQsE5WBkkGc2mu+lUMTxkNbdshAVQT4p5rsI8+tEo70OL1sfgn1IgHT8MvTahvaxR9HZgPFnt69B4tPiaJWLoz6fvfjH9Ko9phOFueXdn/8AIB+BqYfqQ5fpM92egupPK4nwJ1rUY62lu+RKr49J6EROvmAPdWP4TeysR1iPVZP5GtX2isBrrsfs5hv+6G1+NbT7MolU4pbkMwIhpAJ2a0xg6Aaa7UuZf0aqYGwz5ypErlHi1EnX8B86s/QLn3k+BqW0tD2f/9k="/>
          <p:cNvSpPr>
            <a:spLocks noChangeAspect="1" noChangeArrowheads="1"/>
          </p:cNvSpPr>
          <p:nvPr/>
        </p:nvSpPr>
        <p:spPr bwMode="auto">
          <a:xfrm>
            <a:off x="155575" y="-868363"/>
            <a:ext cx="2524125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0966" name="AutoShape 6" descr="data:image/jpeg;base64,/9j/4AAQSkZJRgABAQAAAQABAAD/2wCEAAkGBhQSEBUUExQWFRUVGBYZFRgXFxoUFxgaFxgYGBUXGBsXHCYeFxojHBcXHy8gJCcpLCwsGB4xNTIqNSYrLCkBCQoKDgwOGg8PGiwkHyQsMCwsLCwsLCwsLCwsLCwsLCwpLCwsLCwsLCwsLCwpLCwsLCwsLCwsKSwsLCwsLCwsLP/AABEIAL4BCQMBIgACEQEDEQH/xAAbAAABBQEBAAAAAAAAAAAAAAAFAQIDBAYAB//EAEgQAAIBAgQDBQQHBQUIAQUBAAECEQADBBIhMQVBUQYTImFxMoGRoRQjQlKxwfAzYnKC0aKywuHxBxUkNENTc5KzJWSj0tMX/8QAGQEAAwEBAQAAAAAAAAAAAAAAAAECAwQF/8QAKREAAgICAgIBAwMFAAAAAAAAAAECEQMhEjFBUQQTInEyQmGBkbHR8P/aAAwDAQACEQMRAD8AN27cDXfc+p393IeQFOipMtdlr3DyxmWuipIrgtADIroqTLXRQBHlroqTLXRQMjy10VJFdloAjy1WxzsuTKQJdQeo+1PSIVh7xsAauxQzj1/JbBlgc49k5TADE6/rlWOe/punRpj/AFLReUGBO8CfXntpXRUldlrUgjilinRXGgBsVT4xiRbsO7CQuXTqS6gAajWT1q1ZYyQQ3tGJEAeFTEyddazPbnHx3NkbsTdYeSeFPizMfVKyy5OGNyNMcOU1E1EDlqOR6jka6KFdlsf3tgLPiteA+m6H4SP5DRiKrFNZIKS8iyQ4ScX4GRSRUmWuy1oQRxXRUkUmWgCOKSKly0mWgCKKTLUuWky0mBHlroqTLSRSAbFJFPiuimBHFdFPiuy0AWYrstSRXRTJI4pctPy0uWgdEcUsU/LShKLAjiuilsNmUEbGfxNSBaSYyLLXZalK0mWiwIooB2nacoOwBJ6+JlH4A1pMlYzi3Gbb3XAYncaRHhIEmW28J1j7Qrk+XOoV7NsK+40XCbmayk7gZT/LoPlBq3FCOzWOR86qQdmGw5DMABOggc/dRLGYsJpux2HTzNVjyr6SkxSg+dIkOm+lRNi0HP5Gh7Xs2pM7/ryqJxp7q5pfMd6RqsHst4fGqC8z4nDDY6EKg56ewN9dQNhWL7Quz4y94yIUZIBQhAqlRpq0HvOe/LWtBilj3jy93pWdthrl9tCxMKTIUewTuQdYE7cudcuXPKcOLN8WNRlYa7JvmuyjPlyS6vDaOqPa8UmCM0kA6TEdNbFZTs5hmssSFMMlvdg6wiLbGoVSCRbDbdekVq7NwOJHv6g9DXZ8KcePG/Jh8mL5WdlrstSi2ehpTbPQ132cxDlpIqYWj0PwpRhj0NFgV4rstWvojdDSHCN0NHJDplWK7LVn6KaT6OaVhRWy0hFWzhTSHCmlYUVctJlqz9HNIbB6U7EV4pclS5P0RXd36U7CifLXZatDC0ow1LkgplWK6KIJgakPDhUc0PgwYFpl98qlugJ+G3zor/u30obx+2FtqObsB1MLqfyqJ5VGLZSxtuitwtT3Sg6kaH4/0Iq1kpeCKCGAO2U7dRB/CibYb0qMOW4IucPuYLy12WiAwZ8qecH5CtnNGfBgzJXmvG+HG3exC2iVC2sTlUGPrDcPdZOefKY8gK9TxrC1ba4dkEgfebZV97ED315n9GAzGfInWTABYk7kk5/jXF8vItI3wxe2E+y31Rvs7LcNtLSh1ghyQM8PEsGuDc+dK+KLEkmSdT8ht0oaLZTLJJbLzM89+Z2C8+VQ3ONW1kCXbaEEwZ2J2+dcUsjcVHwbqO7DJvb+oHX5D1pty5E/0/rQF+0NxnyC1kkd4MxJ0D5Y8Om8c6Q468d2QSVOiE7jbxGND/pWLZokw3dbwnyj86G4G6qXAX0HeaEsFVRkvSTO4nKIH355Cq73b0H60Qf3F6eXr7/LeoeG4LvLua40kuqeEBfsuT15jbz60rRVNGt4diFZBlZDHdhgrK25uiDBPVT7xRLB4jIQfIBx1A0mPnp1NZhMIERLqBmaFlSZJz3GtiC2oywsD4nQRPhONqxElrZJ0DjLqRIg7H0B69DRjk4u0E432egDDDovzFKcL5fAmncBvB8OhIEiVP8AKYHyirraV7UcvJWcLhRTXCjmD8Zpwww6fGrJNMNVyYqQzuh0H4fhSZB0FPK1HcWKEAjEeXwrgw/Qpndnz+NNI9fjToVj2cUkj9f50zN767P6fAn8aKFYrOKguIDUjHz+UVFFUhNjO7/U07ux+v8AWkNdTJCy2TSmwasZ6U3q5ubN6RXFo1IqH9GnG/XC/RbDQzuydIrHcd46DehVLLbA11UHNlaVEEmQywY1AnaK3Fu9JHqPxrw//dg7wi61y6wzCQywMhKt7QbKoyNEhYAGwrmzydUa442z0Ds/xZe/yuMubMgMyMy5TBJAI5eXi61qyfOvKeB4EHEWRau3EzOgK3AGBUlGIBXwyVM6qJ01r1cxS+PL7SsipkffRTe811pTGcafZb+8kfn8ahxdxLas7eyoJP8AQeug99dSkjBpmd7XY8ErbXZfG/qR4B7gSf5lrPWbACkMJ0j1JILf4qfibxdizbu0t/eIHpoPhTGvR8/8/wAa86bc5WdC0jJcRvO9x0LeFD3ZAJ8RUQQSNcoOb1JPuW1ZA0ACjkBy109/+VWeJoPpFyOon1KAsfUmahB/X9awm/BvFaOFle9DQZy5ZJ38QOg0j13/AAqy+g9COZneqGExyvcZRIKiNRlnxDaN/wAdaJthm0DQpJEBpzHWdEALnTotQ7KQy43g35eddwjFBHA8TN3itlUFmIGYEfNY9KIWeEMdChmAfGGB15i1bzXCPXL86a7W7ZKQx1AZY7ldfZlFOZx/ExoWuwrl0X7V9TbFpmBuZYCEr3hIuljCqzGcp2Ouh0qk2HV2KkAgqmh1H2l/rXd/NuMqkSQbIRTbKgSrAjLDSIBkMJ0NPw1wMfAS50lGYG8J1AVzC3hr7L5X/eOgoavoe12HP9neOcXHwxM2u7720ZkoUNq3cQzrBzqw6QY6DdFdKxXYK4O8u5SD4ADoQwPeSVYEBlO2hA25gA1tNa9T47bxqziy1y0MPnTkikKmmNdiursx6LAAqNlmofpPlNNOI8o+NCiwckPuARUGWlN/0pne1aTIbRzJ51GUNOL+lNZpqqJsYffSUs100xDTTKkK0mWmAa060/OOtKLIp3dLXE5I6aYzvByE0D4l2pCkrbCk/eOo/lA39duk0nariIQC0h1IlzOynZffz8o61lmOv65GI/XWsZ5F0ioxfkJvxy6d7jDfRTlHXZYFUMThrdxT3iW3BBQyIMMASJEHKSo51Hl3PL+utSq2p9R+FY80Wo0RcI4basYizdUMFtBVCKcwgHMGGbXNrG+3pXodpwyhlIZTqCP18qwFtdNx/ofP30Y7OcUNu5kb2HPPYMdAw9dAfd0q4TSBpmkI+s/k/Fv8qzna/iEZbI8nf/Av+L/1ovxfjdrCs1y8cqi3bAAEs7M96EQc2OX0EEnQV5fje0dy9cZ4VS7EmTnbygAgAACNZ0qss6VCjG2Xb98KJYgAddBPP8KbgLq38wtuCycoOoOoI671nEuF5dzmOsdFGo0HLTn503huGvF+9txbMgrcJIVgdSP3gJGwIHMiZHKma8dBPiuBZbpZiq5jILMAjQANCdQwgysGeRnSlw/CyQGglfvN9Rb583BZ/co+dEsVxnOAMisylW8K5iGG1yDmy+6dxrOlDMTeaczPmaSCS2pkHeSTIPpt51lOUb0bQjKtk9izbtscoLOQSVsKyFhu0vDX3A55YHPQDVzYwoCFUWRMHwm3mGky5OZiR1bltzMa2ABoBl10jTVp+M7achXWb7I8J3s+ERbuNbyg/aOXdRGo09RUcrL4pEJVWB1D6HmCDrIMDTMOu9T4THsXZPGoVUIIZgDmBJAiBpHKpL11iDLs2n28t3/5VaoVumASts6f9sJ6n6k29aSobsme+eeU6faS25+LIT86q4vGKGXMEzMQFBDwcupHgYDZjv8AjTG4nbGhyg+T3l/+S5cHyp+JS2wBKkwZB7y0xB/dJwykaHrTX5AtPxHxKzDIyzku22IuIIzDxOzFljMMrSpy/Z2Oq4V22Kj/AImGQRGIQHKOnfW97RP3hKmsrvsX8ptof7Qvj+6PSokGQk23UNCwMt5eoI/ZlYIAGpy6a1rjyyh0ZzxxketpfDAMpDKwkFTmBnoRoa58OTrH415hwnjjWbh7lhbJJlILYa51OXe02vtJpO4013nBe1KXyLbfU3iAQjHR/O0/s3B6a+Vejj+Qpfk454nEv27Xx9KW5Z6/hVvIelc7aait+ezLjoHdxO1cbQq+g/QqMrDx+6Dr1zEH5RVfUJ4FUYXqaj7qiRTz+VRiyev40KYOBRXDk7U5sGw5T6a1fS0evzpLiz1o+o7DggabB6Gmd0aJajSKb3h6D5U+bFwRbz1DicQERnYwqKzMYmFUFmMc9AalCGqPGny4W+xPs2bx+Ftq5mbHl3FO1Fy9ed0UIHYlc/iaJAEhTCwoGmuoofa4nefNN1hBYSgVeh2id558qp2rk7AmOgzeuxj51OrOTtB8yJ023J6V5kpNnZGKRZ+l3TP1t3SY8frlmRA/W9P+m3JMXbnPU5Ty0kEfqOdVAHnQCeYDDXfYZddvxpxDj7OvPUcjHl8ulZ2/ZpS9F1eJ3hPjVon2ky6Hb2POlPHysh1K6kSpzrJ0EgCR7poc2IKmSD5yDpEb5c0U84R3JUKQdX1KqsKCxkkwBAOpgVSbJcUFe2PaA4oW7h2UWAsHckXhcaRuSWbbYEdaC4TCvcUEaL1JOXT0Bzegk1dwPAArex3oBOTVcozk5pUM2aGQxnBEg+HSrN6zdY+JHUaggKdIMCCpgDQR00iIq8kyIRKtnDW7fh0uNrExlMaaBpB95Og5biS7dZgSWIkAiJDAgGMxkg/69TTrdtoGZSDA3BHIfjNOvEZWnofwNYOTZ0KKXQivI21/W1I+MuCAHuDX/uMOTefyqumOC3FtZTqPanQHUhSBrEDedztU2IT2dOf5Go2Wi19JPPKf4kR/d4lJpMNmuXSq27bEgH2AgAAksWUrlAHMtFIo8qhbGG0L7L7TWGVTEwWOhjnGWfWKcdsUtKy+UVlbIbF3KCzCzeZmC83i5JKj7ygjzoVjMUEW0xV8rQTlZZ00ySy67M0SvLXSpMJ2nHf4NmVVzIbt58pzm8RkZ1knwkWAuUQpz3NNo6/YLWk7oopYi20nKXDGbKSQfDLPp1jyjdwSaOfk3FglMPd7kqokEwHEr4MpJGefDbzQxB2Ya66VctFD3vdmVEkSjKAo0mDPPWNOgWofpSwWPiyjuu8gRlfvXzG3lg6qYGhiCRmAohwnDuFu50Cotu4cyZcjllhcxX2/azKdAATPtCKklWyItp6LfdbRcT4lf76iozYYvAZQSuhDWrh0J+yW100986Vat4wKbdm3cFp+4+kXX7pLmZFdu/Esjaoi5gghTBkyaq32F23YvrlHeo+bKMikjIcwWSEPiIZAYDIY0NZcaXI3Uk3QmK4Y7AyhOh+wWjnppptvP41WzXESG8SNlJW4PZYn21B+0JB0jnvU9uzry/H1pmDvMEAzMBAkAkDbmARUqRbXg9D7Kdqbd22lqStxVAAdy/eQN1djLk9DrWkLmvGGWDpvBI1I1DAz5HxHbyrV9n+3jJFvEyyjQOR4129ob3FEjxDXrO9d+LOnpnFPE47RvTrURbxjb2W+TW/606zfV1DKQysJVlMgjyIqJ/2lv0uD4hW/wV0mJMRPL50uQdKR29abn8qYhSlNNmd643fKmm5VKxWh/d+dM7vzHwpGvT1pveeRqkmGiXNWY7SdogbWIsi0xlblotMiD9W5ygSYk6A8q1No6idpE143h+0dx7bHKpBdmDMx8XfMbhlQNPb61z5Z8UXGNlRsO2XTWAYI1GnroPOffUeFfwiRneBIX2Qd9Xgjfmob1qe5bLk942fcxHh967EjrvpvvT+4HQe8frpXmto61fkjFpm0JCiPZU5BABJBZj4/efQCn3sEbTFUjJJhTGUgEgkBZKmQefSZ2ru7Hn7mYfnTbxkliWkkknMdzqaVjIVxCAyxyAasD7Ufux7WsAbEyNBRPBY5b151t27rFrN1ToiQrotpiM9wGQGkSBzoPibUxMkAg6nTSY2H40T7G4pLeJY3DCm2467shG2v2atNIXGy6mFKNJtYncHS3aI8Ny7c+zen/qkT+6DSX8SpZj9asknXD3DGZ0bdC33T8aA9vu0d5sSbdi69uzbCR3bMmdiodmYiCYJgDYZepolhe2N3/dJu+BsSLncgnKSRv3xT7RA8MxBaCZ1qnFtXoV0Xr/FbZmLwXQDxLfTUWVt87X3ln0qxd43ZJQC/a0AzBrgH/Vus3tx9h035gjkKDf7Ou0N+/iGw+IJuSpdXYSy5SJBgeIENp0IgaGqljt0z4i27rZ7i5c7vue7+utqSuS6XIhyc2oBjwkQvhNLgw5IL3LodUg2WZc+aHw5M5LQWDM6t3gke/cVdbCyJ7qYuaQs+EyAfB5GgPbbji4bE9ymGtN3cG6XUgksA2RMpGUBSPEZ1PQaycexWDsYSzft4ZXfEDNaU+EKAFzlyu8FgsCJJOoApcXrRVr2HGwfhJNtgRljwuN1uk6T1RB/MOoqvewNti6lWEiPby/8AUspoXBExdPrFDeH3MJcwT4sh7QtnK6I5kOcoVU2nMWET5z7JruzWKTGB8l7EWWtiWRr7MMvJ82kgc5Aj0Ok8a3Q7vV/5FHBbbC0fHNqwxAD23iExN7K3h1MiJEaMvQyTwOFysqo5BDBASAf+qLWozajNBj8wKDcM46uIvGzaxV8nXL3qiLgA1y5pjSdGAkT6U+7xk2sSLH0le+BA1s2iqtIIUvkkPMHoDEmdnLb2iY6WmXnwljIVIZVILELzMIwcMwZlKhiAJIGZhrOtnFYQw1tAiDYgZpYqhRS7FfFAXTlpQriWLa0y28RcwyM/sjuypIPhkm2VCKcoEkgHL5Vb4hjblrx3vo65jALNct5mgjT6w6wxkxAnWNKTdqhqNO/9AzGcGc3w4Kf8ve2uqp1tNlMEgxL25O3i10mncK4feS3bVwYAeAHVwPrCNMrETKkGOnlRO7duIgZ7CKgXLmN9bagHKNWuoRqABvrrSm43h/4a6uUGCrW2EF3ukzkURLtrtHxLbTjQJSUrob9FcQcra/unrHL0+VVrFsgKDI5agjQGOdXWxhgDub4gZf2SuT9Y78rn78e4VGeIDb6wEBgc1q4IzXGcezmIgMB7qz4r2a836BljHLcYaFSrspBMyIUq2w3HL5kVddA3KN9twSImp7nEUlSboAUAHOt5dly/at+hpLmOtEeG5aPhX7aLJyjNGePtT61XH0Q5+xeDdoruFYFPYbLmUyUYneYHgbowOvny12B7ZnEYm0iWmCnMxuFkMHursoVGonQhtQwBjY1l0FlrsDu2t5xBDWyMufeA3Sm8M4WO9UxcQKGIe2GJRgpIyxImZWI1mK6cWSUdMwyQi9o9L780v0g0D4XxZ7lwKdRB1KhGJAJmAx6cwNzoNKMV6UJRkrRxO12ON30pRfPlTKStKRNsc14+lN7w0ldRSCxvGeIixh7t0mMltiNCfFEJOUTGcqPfXh2DxoAyFGgZANJJIRBty6616v29x6W8BeVmAa6vd2wd2YkbDyGpPLTqK8mwiSxnqI/9V+NeZ8nujswbtl6xcRmjJGk+JAB00NTMttSFIAJ2EwT1gc9xttUBQBhHT05026q5lYqpIkKSNdQZmN/Kdorj7OknuXbamGbL/O0mN9AdartxKzOju3WCY+LAn5VUWyGvHOMwyXRB12gj5irFoxMHp97z6a1aSIbZTwF2bry+ckTpmCjUiACOQIE+VEOHe3/KfyqrhGJd511Ouo2A5GifBlt5z3maMumQgGSVmZRtIn5Upl49ENzgN1sQ5UIynaL1mfZtiCveTM3EERu4HOrw7OsMPAtyTdzHKUaR3IIMqTpGvprVqxatJcJVmjOGGYGR48M7LCpDf8uIOg8R0O1PVLfdZO8WYO6kD/l0sxr5pm98cpM69jt+gVY7O3VYzZuexdAORpzG06qJA3zbDrQROC3QdbN1YBIJt3FggaawINa/FYZGVvrbalheAkjd1vBee03VkjlO+1JdwTnPluLqLkAOw9oY0ry/+5tf+rdBNLS7E2CO0HDJxF0GYDsBJJMAwok6kRAqtxQgWbCs5KqrBFJzBZdgQoGwhF+Fa/GXrha6UumGa9li4R7Qv5Bvp+0t+noJpt/vznIdjm70r4pAk38mpMbNZ9NNspid2Foy2GwpXB3UVvA92xmXwkE5bzTtIM20+YpnBMK1o3ihAL2bqtKhgyxquu09YrWYlruR4jVpEhDpGMAI/mNge/8AdMQX+8GYrbtkBb29u0NALpSTl1kAQPLYxFV93sVxMnwbhTLirLrCkXLeUkSJLBZIkTE1V4jw43LrXCILOztEgSzFiBuQJJrcWzlcTatLluAz3YWFW9blhliIUkzy3qq6qZmyn2p0uDYr919N2/QpXIPtMj2oL4nHXswUMAinLJHhRdRmJOv5mn9oOI3Lj2EygFcKqasLgYMxOY5k8LGBPPwiCIrV3eF2+8N1sOsvOveXQTFkkeEvEyANtvjUV3hVlroc2nEBFUi9Er3rp7LIZgAnz2rXlv8AoRSoAcaZ7mBwdo5h3Yu8wVeGCKRB+zDKJ5Gn4zEu3CrWHlgRdYMY8LIihlSZkhTcQwRG33RWgu4e01q3IcBRdI8ano517v8Ae8txvSvgrXd5ZeFuP91tSLIO0eXwNRzkVxiArXEro4SbGZ1ud6FmCPqipYoG5agafdMbaVYwHH7qcLdBcK3w6pbYhswtNqQrxAYZSBJkAmNhREcNtlMgZ4LKf2an/uryuD7p+VV04WpVlNyZZGE2isAJdIGjtOnP+uhyfoOK9kPD+0l0cMuy4OIR0S2z+K5kbdtZllAaCdef2ak4f2pc8Od3KG+txLas4Vmyuf2pQn6xlAYajXQmYM2Bwgd0y94urWmEi5yS/wDunkfl6VQs8C8Loblk5ntsNXGyXj9q2Nww+HpImn4Cv5Jl49/9Ma8bdpr4uC1JRIIMnvikCTCkfdkgnmCt7ilscOTEjC2jdZ+6jJFsMAzFzEGCBosjUnkIp47Pg2Sv1RbvLZBDLzt3NJMbwPhVTiHAG7kBAhbOSYuWhoUUDdxzU6edNOL8Cp+zT9njavWrF9E7sm5akAtAYXkVgIIJUz8DGvP0GvIOBWLmHQF1y5LiNHeLBgq2pQtA8O8GOh2r03hPGlvGFe28W7bZ7bSrFswfKp1UKyHcmQymuz40qtHNnXTCVJXV1dtnOJXV1dNKwoxP+1SIwmmua+f7Nob8t6wlj2idPaPy/pFaft7ju+XAkKVm3fbKwCka2hqod8u2xaetZix+bf3mrys7ubO/CqiTv7R9B+fWq7YtTdyc9Z3Hu/GpCxzecL+FVh+3fTXul+bp8NJrBI0bHoYckDlc/wANTrfAQkNrGpA2jXUzpvVNHljv7L/itU8cT9WgGVSwzbSZIB66ada0Sshsl4Xi815wNdySeckfH1ozw8eL+X8xQrBYcI7EabDT1n9TRThx8R9PzFRk/g1xaey+J6UU4XwHvFN263dWV1LGAWj7s8p+0fQA1HwDhnf3Yb2FGZ+WnJZ5SdJ6BulL2i4wb75E0tp7IG2gjNHIxoOg21JNQkkrZTbukSYvthYwwK4ays83cEufd7Q/mYelQYH/AGgLe8OKtLcB5qpS4PRSTP8AK0+VCk4WsaifXX8apYvgwHs6eXL3fd93vmqWREOBs8Tw5RbF7Dv3lk8+acjm8vPlzHOhZ6xvQvszx98Pd1kqdLi/eA3n98DnzGnMVo+NYJUdTbM27gzJGw2JX3SI8jHKiS8oF6K2GwrXLgW2ssfQQNJJPIDr7uetzH4jB4T9qzXrg3VCEUHoTIkj1J8hUpvfRsFnWe8xB0PMINo6cj/NPIV5/wAVT61VYSWBPQaSYGumx601SEzd4MYfFaYa4wcCe6vbkc8ja5gBI3b3DWqNx2ViDKxoRqsEb6VjratZuAgkQQykaHyI6MNP9NBusbeGIwyYmIcRbvRsT9hv1yYdKbSatC6EW2iWe9vXGRDooWSz7yeYjU/EmRIluEx9rEMRZuur6kJcAAaDPh1bzPtTqdCJgV22UXzhEXVDbCgeyMwfuzm6QR57c6FYThBwvEO7U+FXRrZzZpViMpkAdY2EEHpTpULyaY4hpgk6GCDHoQdNNoNEMBgrl5SQECA+J3RAoI5zGpBPLoNqjuYRb+ONtTCky5GkBABcidtQFnqZoB2y4+15hatsLdkeG2q8wumeJH+Q95KS9jNJf4Ycve2u6vW13NoK4WMx1CxzZtp3O1DbdxfuqRp8ACo2PRjr51keE8Uv4S8GVirDc7hh+999fXUcvPbY9FuW0xNoZVuki4nJLg1IHkdT7vOiS8oF/JA7jbIIMA6nkIHpoT/nrM+D4ObpJt2501OchVIEAZjtoToJpnC8D3rnM2W2gzXW6KOQ8zHyNVOP8ba6O6sjJaUQqjRY6t1PPWQOhOtSn5Y6voMDhOjC0bV5kKllt3szKUDAaECdGOk60GusuzIZBAMkgrAaREjxSQdeYHKZyy3rlpwTOYeyR4WH8Dp+H9mthw/iAxyhbhH0gfs7kR3gA1t3ANA2u48iNJm/wKq7KdnD2lDe34o5qBoDE+Ezv1G1ZPhuPNpi9u4bVxQcrAQSYXMkgyASNJ0Ok7mtWVgkGRBgg8iDBB86wuJu+NwZkErJE6DQA+6BV42RkWkewdkP9oKYlGGIy27iEZm8KWiGYKmpbwsSY2y7GRMUTHay2gud8SO5u3LTugzJKBWUsASbZYOqwfthl6V4RJmd/wAPh0itFxLiX0rum8KXFtBbpd1TN3KEL7PibMqqNWJLEgRMjqjkfRzcEe32bwdVZSCrKrKQQQQwBBkaHQ06aD9lMel7B2nQ29V8a28wVHOrLDktIJ1JJkydiKLTWylaIo8KsY65dNvvHzhVbJoRlLOM41EHxAmRpqdtRUtk+Ee8/M0y1xAXmQi2LeS2qGIJeHJzsQozPBCzuQok0+wfCv8ACPwFebPs7odD7hhz5R8hoKiz6kwJYBTAMwpBA3jWJmPhUoSbhHn+VUu0GP7l1t20BOUMWbxbkiANhtqd/SKlJt0gbrshF85wBpM5vNZnT4a09x7Gn3PP7XX3UywwYq4EZgDG8GGmJ1j+tTXRqvP2QPQE1bJH4aMzUUwBhj6fnQvC8zRjh1tCWzEgwIgZuZmZIissnRvj02avhh7vA3H+1cYj3DwAf3/jWcxPEEsZM6szOdlKrp1Gacx8tPXWi97Hr9HSymY5WkkgLMlztOntfKs52ptfW4bbViP7Vr/9qSVtIltq2aAWhAI1UhWU7SrAMpjloaq8TdLVprjbLA0gSTMCToNATJ6eYFWMEItr/CKG9rk/4R/JkP8AbUfmaiKt0U3SsE3lDqtxQVkwQdwy6jbQ+vmK2XD273hrDnZYMvkPtAeQDMPcKzNi0Bh09LR2/dTp60e7MYxBYvIxg3EIGjaSCATp1PLpWq8kPol4pi1uLZRQwFpAusQSAoneRttFZHjyRirX8Dfg9aZrGUgBg2+wP4sB+hWd7RD/AIux5q3+KlHcgfRLj8JKKf4fmI/OtL2XsNcwt60oJzFVDR4VMypOskachyoJi/YX+X8qP9lcFba0S6K/snxAGJzSBpptVRFJlHtHwO53mFRxny6MQGy5e9BCkkaQvWmce4SbePVtMtwKQVGkqUVxA9nVZ95o5xDF4TDwbiqJ+yqy59w5biTA3rMcB45h1ZxcdvE5Kli6rBOmYgkITtGw606Js1uG4PctPiLhAi6l0WyssRnJeW08IgCTrtXnnHLUX7HQqw+R/rXpiYJCNFYdMtx+mkQYj5V512hX67C+ecfJf60ef7jvR3FMH9Wrfwn4gf1/CjvZzFK2DvWywB8LKpMSQdI9QCPd51SxSTZBn7K/gKh4Q0FtZ9mNP4qlOkU1s0GKbusEij2r7F2/hGij0jKaFWcPVntbdIw6shH1eGXUagN9saHcDlvVHghPciTO0azoVVgJ3MEn4+VRNFxa6Ox3Dwywf15+tA8KWs3JmIIJ9Rqrj5/2h9qivH8UwsxbYhjet2mYEqV3LKCNtcskdCOtRYy17LHUlYPmV1nTrB+NONpBJpug/wAbUOLd8QO9XxjpcWA3xEH3GsNimA7y3CeJ5YtqxyliACIKgz74FbbCgtw8Dco6+ZO6nTc6GgzYIlicp3P2oPLkVMHRv7PnWl07M1tGXGBT7pB/i/PWpLKBWBEmOTQwPUEcwQSK0L8NgTlB0PMEaBv3OoH/ALeVNxXA1YxmYQAQVCrzIMwuvKnzJcRnAO2N3CApbCZW1yuJUEACQVhhoNpjxMYk0Y//ANUvf9vD/wBv/wDpWYu8E3+suaaRmH9OlVv91H77fL+laKb9kuK9CcKYQSpJ567g+70q7aMKuh2X8BWYtXiplTH61Bo1gcetzTYjcT8x1H4VE4+SovwX1f6xj+8atYq1beC6yQInyO43Gh6UNtv4m82P41LisYqQGaDsB/r7qjd6G+iHEEC5oIAiBpA8NJe3XlqJ+dcWBcEeZPX2Y/Knl08hDEbxsBr8zVEdCYRva/XKi2BUyfTy60LwmXUjoZEz1j3aUV4f7R9351nk6N8TuwnZJ8IAECeQkz1I1O206UI7TXIvYXycn+1a/p+NE7J8VJxPhAvMjZiO716j2lOvw5VMHTthkXou4P8AZr6ChnavTCP5lP76/wBKM4LBObawug0klVBPQFyJPpVPjPD+8RrTymqzyIghhv8ArWpjqSZUnaaB+DacOh/dt/JFqbAmJPlTEtBLeUEkLlUHmQsCT8K7BGZ/XWrZCL9pyTQPtD/zeH9GHzP9aOWDBoL2i/5nDGNs09BqN+m9EOxS6LeJY5F9F/EUd7L4gLZaeQBPoC8n9dKCYg/Vr6L+VG+AWgwPiI8FvQGPv7jnvVRJkA2wvfv3l4ybjc9QogECOgEDyEUN4xwRFVnt/YMGNAQQTsNjodt6E8V7S3bV+7bAkI7qCSfstE1Bhu0924wQxB358vMVahLsm0b7sNxBjaNptQkFOfhJgqPIGCP4qBdo2OfC/wAbD+4KMcDwrKgKMQTbQ6abhDBg6DxE++g/ahvFhj0ux/cpfuQ/DCNxvqB/CPkKr8PfxNr0+X+tTXB9Tv8AZ/XpVLAGHPmD+K1C6LLvEDOGv/8Ajf8ACfypezdz6lT+7bP9kV2JE27qjco4A6kggVF2cw7d2EK5WCLIMCAJBJJ0A99H7Q6YDxlpks3FN3OEvWiROYqQ9xBOsgwvwAozixKrz1cfEMKh41g2dcSinOS2GZQHDKPDLZTMcjVhh4V/j/E/51cndf8AeESkJwt4DDzB6b5h+Qq13vhIJ3kb66n/ADofw5TJjoOXr/Wn47iZw1p7yqC85UJ2UlSc0czt8/Opq3RV0ixhLAtoEBMAR4tz8hv+dNuuxU5IzG02WYjNAKzOm5G9Cez/AGsu3rgt4hu8VzlkhQyMfZZSoGk8j/rfxNzuyqxJByHWI2E6+lNx4snlaIbxuZknLEfXaKDPdLGX+cN7NR6VJdcZjJGsAaxJMwNTqdNqg+kedMXRjXRlJBBBXRgRDDrIOtIlzWQYI1HX3V6Xxrg1vEgG4YcezcVYcRymRmHkfdFYTjnZ+5YbxMhnNqsicrASREA6jaunTMSxwvGl2CHVmMLt4idh5EmrfE+y2MN5yMNeIzQCLbbDaNNqzUESJr2XC58iwqRlWBJGmURyNJRSdjbZh+HcCvqn1li6sC5vbccvCNvPSq+IOXvJWToACNf2YnQ6xprXpVnGOmsAejk/itXr1hMXYIKqQdCLi5x5xBBHqCDScb2gUjyHgt4sLhIA9mSBEbxNaLh6atPKPnNN4r2Y+hMQrSl2Cu+ZSh1Gu48W+/I9SvDVktH7v51zZjpwbCeHGvvG/volACnl79aG2JE+RX86u3WBU+h16VijSXZU4jx3DtdbNdtiCVCsVBVRoqwT4Y6dZqzhcXav2wqsHClgpXxDKQDkBH3TmIHINWA4o47+7p9tj860fYu9ltZhydyJ8wo/r8a6JRSVnOpNugtjcLlXYjaJEVVwFqSfdVzinEC6GQIHSR+ZqpgDMxpt+dZ1otFu4mUg6/o1IiAidT8/yqFrZJiT79ToaIYPFMiwsRM6g+nIjpUpbG+gHjRlEDSNI6QdutFeymIlbs7jJ/i+VDeLahmO5JPQamrXZD2roP3U+eetIkyMX2pwX/GYj/yN84P50I4RZ/4pF6vHxBov2vx/d4pwVnP4hB5ezrI0MqetW+x/Y67iCuKDoqK4OU5ixKiY2gDzk11V9pg+zZ8CuRk/8S/JbcVVNkMSMs6tpE8/T0opheylxRP0hhkSBC25MASJa2YEKNdT8aibhXdOYuXJE6hgJB8gNDWMoM0UkCMTayqRqIBgGqOEUB9+R/EUbx+FE5i1xuRDXH196kVGuBsFQwRgf/JcP+Op4D5kWHsHNsSSOQJ+VJxXiiYdIdWGYrspB2aNI66/y1cTh9seLJz++5Ovqdqfe7NW7okoCoIJUs8Ejoywy/H40LHvYOZn+EcaS7duhVbKy2YkbMneCYjmHj/SruLthV0EDMp+Y/pTV4dhcK9xouhjlyrmW6gBZQsE5WBkkGc2mu+lUMTxkNbdshAVQT4p5rsI8+tEo70OL1sfgn1IgHT8MvTahvaxR9HZgPFnt69B4tPiaJWLoz6fvfjH9Ko9phOFueXdn/8AIB+BqYfqQ5fpM92egupPK4nwJ1rUY62lu+RKr49J6EROvmAPdWP4TeysR1iPVZP5GtX2isBrrsfs5hv+6G1+NbT7MolU4pbkMwIhpAJ2a0xg6Aaa7UuZf0aqYGwz5ypErlHi1EnX8B86s/QLn3k+BqW0tD2f/9k="/>
          <p:cNvSpPr>
            <a:spLocks noChangeAspect="1" noChangeArrowheads="1"/>
          </p:cNvSpPr>
          <p:nvPr/>
        </p:nvSpPr>
        <p:spPr bwMode="auto">
          <a:xfrm>
            <a:off x="155575" y="-868363"/>
            <a:ext cx="2524125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0968" name="Picture 8" descr="http://t3.gstatic.com/images?q=tbn:ANd9GcScku2f9LSf5wZHIx5kZ8b6jE1Qtc0PZkuHF8IdsllSt04h_JrQd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3284984"/>
            <a:ext cx="417646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86800" cy="62646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Krystalicznie czysta woda, zatoki (chociażby Kalabrii) z szerokimi piaszczystymi plażami, malownicze urwiska skalne wpadające do błękitnych wód Morza Tyrreńskiego, a w głębi lądu wzniesienia pogórza apenińskiego </a:t>
            </a:r>
            <a:r>
              <a:rPr lang="pl-PL" dirty="0" smtClean="0"/>
              <a:t>wśród </a:t>
            </a:r>
            <a:r>
              <a:rPr lang="pl-PL" dirty="0" smtClean="0"/>
              <a:t>których znajdziemy nieduże senne miasteczka, gdzie życie płynie powoli i idealnie charakteryzuje włoski nastrój.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Włochy </a:t>
            </a:r>
            <a:r>
              <a:rPr lang="pl-PL" dirty="0" smtClean="0"/>
              <a:t>to także góry, które są dużym atutem tego kraju. Zimą w Alpy i Dolomity zjeżdżają miłośnicy białego szaleństwa.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548680"/>
            <a:ext cx="8380040" cy="612068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m</a:t>
            </a:r>
            <a:endParaRPr lang="pl-PL" dirty="0"/>
          </a:p>
        </p:txBody>
      </p:sp>
      <p:pic>
        <p:nvPicPr>
          <p:cNvPr id="41988" name="Picture 4" descr="http://www.itaka.pl/cms/img/u/kraj/1/kalabria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2968" cy="3240360"/>
          </a:xfrm>
          <a:prstGeom prst="rect">
            <a:avLst/>
          </a:prstGeom>
          <a:noFill/>
        </p:spPr>
      </p:pic>
      <p:pic>
        <p:nvPicPr>
          <p:cNvPr id="41990" name="Picture 6" descr="http://www.kompas.pl/zima/zdjecia_reg_nar/rn-2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8712968" cy="3056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8640"/>
            <a:ext cx="899160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Włochy słyną ze swojej kuchni. Zajmują też pierwsze miejsce w produkcji win, wyprzedzając Francję. </a:t>
            </a:r>
          </a:p>
          <a:p>
            <a:pPr>
              <a:buNone/>
            </a:pPr>
            <a:r>
              <a:rPr lang="pl-PL" dirty="0" smtClean="0"/>
              <a:t>Kuchnia włoska charakteryzuje się korzystaniem z dużej ilości </a:t>
            </a:r>
            <a:r>
              <a:rPr lang="pl-PL" dirty="0" smtClean="0"/>
              <a:t>warzyw </a:t>
            </a:r>
            <a:r>
              <a:rPr lang="pl-PL" dirty="0" smtClean="0"/>
              <a:t>i przypraw takich jak </a:t>
            </a:r>
            <a:r>
              <a:rPr lang="pl-PL" dirty="0" err="1" smtClean="0"/>
              <a:t>oregano</a:t>
            </a:r>
            <a:r>
              <a:rPr lang="pl-PL" dirty="0" smtClean="0"/>
              <a:t>, bazylia, pieprz, estragon, tymianek, rozmaryn, </a:t>
            </a:r>
            <a:r>
              <a:rPr lang="pl-PL" dirty="0" smtClean="0"/>
              <a:t>a także używaniem </a:t>
            </a:r>
            <a:r>
              <a:rPr lang="pl-PL" dirty="0" smtClean="0"/>
              <a:t>parmezanu. </a:t>
            </a:r>
            <a:r>
              <a:rPr lang="pl-PL" dirty="0" smtClean="0"/>
              <a:t>W kuchni tej dość powszechnie stosuje się też </a:t>
            </a:r>
            <a:r>
              <a:rPr lang="pl-PL" dirty="0" smtClean="0"/>
              <a:t>oliwę, pomidory oraz cebulę, czosnek, </a:t>
            </a:r>
            <a:r>
              <a:rPr lang="pl-PL" dirty="0" smtClean="0"/>
              <a:t>a także </a:t>
            </a:r>
            <a:r>
              <a:rPr lang="pl-PL" dirty="0" smtClean="0"/>
              <a:t>oliwki.</a:t>
            </a:r>
          </a:p>
          <a:p>
            <a:pPr>
              <a:buNone/>
            </a:pPr>
            <a:r>
              <a:rPr lang="pl-PL" dirty="0" smtClean="0"/>
              <a:t>Do najpopularniejszych potraw należą wszelkiego rodzaju makarony (</a:t>
            </a:r>
            <a:r>
              <a:rPr lang="pl-PL" i="1" dirty="0" smtClean="0"/>
              <a:t>pasta</a:t>
            </a:r>
            <a:r>
              <a:rPr lang="pl-PL" dirty="0" smtClean="0"/>
              <a:t>), pizza, </a:t>
            </a:r>
            <a:r>
              <a:rPr lang="pl-PL" dirty="0" err="1" smtClean="0"/>
              <a:t>lasagne</a:t>
            </a:r>
            <a:r>
              <a:rPr lang="pl-PL" dirty="0" smtClean="0"/>
              <a:t>, risotto, </a:t>
            </a:r>
            <a:r>
              <a:rPr lang="pl-PL" dirty="0" err="1" smtClean="0"/>
              <a:t>focaccia</a:t>
            </a:r>
            <a:r>
              <a:rPr lang="pl-PL" dirty="0" smtClean="0"/>
              <a:t> czy ravioli.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</a:t>
            </a:r>
            <a:endParaRPr lang="pl-PL" dirty="0"/>
          </a:p>
        </p:txBody>
      </p:sp>
      <p:sp>
        <p:nvSpPr>
          <p:cNvPr id="44034" name="AutoShape 2" descr="data:image/jpeg;base64,/9j/4AAQSkZJRgABAQAAAQABAAD/2wCEAAkGBhQSERQUExQWFRUUFBUUFhcXFBgUGBcUFBQXFBQUFRQYHCYeFxkjGRQUHy8gIycpLCwsFR4xNTAqNSYrLCkBCQoKDgwOGg8PGikkHyUpLCksLCksLCkpKiopLCkpLCksLCwsLCksKSwpKSwsLCwpLCwsLCksLCwsLCwpKSwpKf/AABEIAMIBAwMBIgACEQEDEQH/xAAbAAABBQEBAAAAAAAAAAAAAAAEAQIDBQYAB//EADsQAAEDAgQEBAMHBAEEAwAAAAEAAhEDIQQFEjEGQVFhEyJxkTKBoQdCYrHB0fAUI1LhFhczcvEVgpL/xAAaAQADAQEBAQAAAAAAAAAAAAACAwQBAAUG/8QAKxEAAgICAgIBAwQCAwEAAAAAAAECEQMhEjEEQSITMlEUYYGhQpEzUnEj/9oADAMBAAIRAxEAPwDxjSu0q0ZgQiG4EKlYWzLKVtIqRtAq9ZgwpW4UdEawGWUIwhXf0pC0jKATjgwUf0EcmULcNZL/AEZ6LQMwrQpPBC36SCM83AuSnAFaHwwkDQt+mjqM87LilGVFX5au0IHjQSSKJuVFSsytXGhIlOKQ1RRWsy1POXhWBELmNlCc4oDZggBdLSwYmUTUT2NsgfdGpEbRdOqpvNSVhZB3YY0GQmh3JdS3S1qaz0bsY5MIUrDO6jqNIWHOyOE0hSi6YWFaYIKcgnomFEabKLw0qE+WxcJckRFqQsUuhMITBtEJophpoglROcus6gc0VyllcusziTBqlaoQYUzF6KZIOBUjVHqUrSjTMHAp7Smh4T2UyUVmUPTgE3xAO6VjC7dZZqQhcl09VIYb6qJrC4rGwqYkzsnBsbp7oah5LilylQyEbHF0qTRCNyfK3VqjabY1O6qw4i4Rq4VocYcDYkckiWRR03scoozwbJUj2Qn0KR5CT2TXg9D7ILpW+wlBMHO6ne2yscv4crVaZqsbLR723gIvKuF6uINhpYN3Hqlqaps7ikZtyncJajMRkVVr3NDS6DEjmj6XDNZzfhhdE51+TOTCIB1NTsywfg1NDj5ufZLSa3kfko8vlRxOqFzzRWkCFqmHQp2NoGRoAPW+x6eqRmGfA291N+qaaa6EvyHf7A9SlCVlX6I2hSuS8bA7XueZSsy2RLXCEWTy47UQsnkxaaiikx1aYPdFYVwLAd+qdmmDD2AM+6b90+QGgAWhJTk4rhdkseVXE7FNZoBaLnugC/qiKmJG0KF8FXeO5VUkyrG5VUiNwUZKUghJKqGDSkXFq5YdsnouUvhlczDn7olF0crqvtpPsrkxDiQNcErGklXmB4OrO5QtTk3AN/7l1zyRXZnEwVNoHK6exr3HY+y9iw/B1EfdHsjW8MUR90JbzhJHizMFFyD7KKtXvAXtFbh6l/iEI/gei4zpHsu+v+AlR5nlfD1SsZAKvm8DvAEmF6NhMFToMIDRIFlj8JiK7sRUOg1Bqv5oa30nso8/muD4wRRiw80230Aj7OC6JcVL/wBNnAWJW4pYjUIAgBSU68M0l3PfslQ8t38gHCujGZNwoyhVl1TS8fCZ5rWHBipS0VXB5O5QWK4Ro13NJqPEEnfc91d/0VMafwx6fNTZMjlK2McVSrspcl4PpYdzqhAkjy9gUr8qo1XaS1uobCLrRuAiQAeyrm1B4mogB5sIF4WPK+XKwaFwvDwpiAYEfCBZPyrDNbqZYieSmqYgjvKdThoLg2HEJXPZu6B6+XUWyYv6c1JhXU+g2WSz/PXsaSBaYN+aGyzOzpOs+G/oefcFbDymnQf6eTjZrMw4Ywtc6n02kxE815hxzkFLCvayizTz1bz2C0uBzdzyYeBBg+bn6IPjfMqXhAud4j2+WRENJ/yRZM8csP3ES8ad0kYRtKB5p7yd0bRwjnMmQLiB2TDjWG5INuaGxWewbEey89cpP4oh4P2IaZY7TMzuhWY8NkNmQYRjeGcTiqTq9AawxxDmg+ad9lXZDlj6lUU9J1a9LgbESYMqxYGlyl7OcL7LEYm126T1hVbq0E+q9xxfAlJ7ANIsAPos9ivssp3iyuw+P9N2mU4ageX1GAiyGc2F6DX+zNzfhJVNmHBdZvKVVVlPOL0ZcOTTTRWKy6ow3aR8kNBCzo5xS6I4SJ8JVmjNntGX8JUqewGysWZYxv3QiaToCeWyismuxaNEDYKdtkxjVOxqFyRpLTKnY0qBtYNIB2PNXjGNaJtHU/uui0zHorm5eXck+thCxhI5I6ni2OnS9pjeHAws9mucTVNNrrWO4IIiPzS82RQj/wCmwjKT0VeZY5mu523vaB1VY7iamGua0gNBgmwBPOOqqs44KrOJc2sXSdnTsTfZZatwtip0NouceRHw/M7Lym5vR7MMGFq+Z6EzOnV2NGG0kAgPJJED23Qozl9GpFVji2YDrBpi9j3Q+QZNi6GHNMtpsmTOqSSTziyIoZDVqFvjVBDX6obcuHQk23W/K6r+RbjjTbu1/Ze5ZnjK8to03WuZsB6lWJIAIkDndAYnNaWHaB5WyYAFpPU9upWax2bS7Qwur1HGzW3AkwJizW7CStvjrtgRx83cVSNllkAGahN7RsB0ClxOZUWeZ5bPUkT+684zPgjMK3m0NFthVDf/AK9ygcHwjiabhFN4ed7GwH49vZDc1HSGrx8cnbmj0n/klBx8r2+8ImmKdQEajfo79l5zS4DxVVri8iiAPKHXLiNpDfhG9/oq/E5dUwTNTMU3ULQ3UQSfUQhUsiXyoN+NibqE9nolX7PsK8+Z1V3O9Qm59Qn43gOi5mlj3tIFiYcQsRw5xBjqtWm19djabnQXaWlwABNuUmIv1WryrPK9OrUZiKgqBobGig9sBxsXOuDNttro04tdIROOXHKuRlcdwLicOXuEVWn7zBLgDudJuD6SncM5cxzKtN41BxuHC+0Ge9l6NicyawaqkMFhqJgAkwJPK6iqZfTedQAk/ebYn16rHHarVBy8qUoOM1/J49icroYIkVGGoSXGnJMBoNgR1WSqfGXutJkN6dAvS/tE4YxDgx9JniNaXSW7gOjlvyXn/wDSMBYXzv5wBcdYnmnXXfsDF48MjTN59kHEFOm+tTqEM8UhzSTAkCCL81eZNldH+q8SBqOKqiRztqavKMTmLWtLG3aTaRBHey3X2aYufBpknV4rqoJ6aY3Xc3Xy1sR5njxxSXE9fLlG4JNKaQrFJklDKlJC1cIDuEU4qtOdNDy0mIW/UaMoExWQU3btHss/mXAFF+wAPstQc7YTCm8RrtimfU/J1tdHmFT7MLmHGPVcvSzSSoucTeUgWmFM0qJjVK0JDkziVpUjVA4wCqurmz6dN7gC8hpIHOQEieaMHUhkYOXRbZjWDGjVAnbv6IbEUow/9+4HmILjHYHt2WF4ZqVcZjaVSq5zw0zewEAuA0+oW040JNAtBIJLRI3+IE/kk5M9RcolcvG4TjBvZmcx4n8MaabAyZjZot6LNVMfVqVdbDUDg0F/niXdGgcoWoHCj9dOsarWaYPmBdt+EwDN1O7M6DHP8LTUrEF9R5LW7C5c7YdmgdIU98o3NnoQnjxahHk/ZmHcR5jhQHvb4jOjhf3Fx7K4wv2ky0TR0OMA6jYd5A2Wb4nzx76jm65aCIhpbIIm4TWZY7E0n1mFjPCEFu2qASSCdvRFzk1SGfp8bXPIqv8ABc437SHtEBoLp6+WOs7qqxfHWMNhoZPMCT8iVmCCTKtMny0VqrKcwXEAE7Amy3pLdjP02NbS0WWXVtZL8Q90OtqMkz26L0TgLAYWm19ak8vc6GOc8iwBmAIEDY89ggcHwph6UeIPELf8vhB/8dj85UmYcTU6bYBEC0NFh6ALNQdt7I82RZY8cadf0bCpxNQbYvH1U9HHsfsZXh+P4wJqhzWAta4OIcSNUGYtcBb3hPOsViS+tVZSZSbIaW6iXu56ZJBaNptcezLbVks/FcFbNrWDSDMRznaFT18BTEGnRZfmANj35qjzqvVr1Q1jZZaeUNnzapttKNzTMxRZppDSGttvEBCslptoD6TVJMdNMf8AcaxpB1DYRHY7ELqWfUhVDAZe8i0zAiZJ6R+a8yzviepVI1uaT+ERzs0+kShuHc8bTxIc+SY0j15GTtZA5ye0j0f0Ljj5Sf8AB6R9oWNpjCVPFBc06bNdpOrUIgwYg325LE/ZrxFVbiBRNRxY8EBrjIDgJEcxYcknHPE4r0mMFvNLhvsLfKfyVjwTkeEFOnXc/wDugh13gaXA/wCKa2nGxEYcMbUkemioPQnl19OqzvEXCWHrgueBTfv4jYHvyKucxwDcTQc3k5tiLEHcOB6ixXiHEGY4oudRr1Hv8IlsEzcc/wAXqVsbJ8MG3cXTRU45jQ4He8fLqrLGY91NlDwyWneRYiPRVtFjXCXyADtEovFBziyoIDRGkb2HZDkStfsVazZY662b/hfjyuQGVHh0bE7kd1rqHFDROv6LxujiyDqHlMzPdWlLiZ4EVAHDqBBQLJOPRvkeDylyh/o9Gx/EusQyyqBgH1XS2/UoTK8uNVge1w0m+9/mrig2rTs0iEePyOb+WjypY3HRH/xyo28qxwINP4mn1RuW4guBB3CKc1ehYiiMYoLlxaFyw6xmOztrhDWgD6lVj8x6mOwQjaX4k7/44EgyDHfdeT5PlTyP4PRVixRitjX5gSYEkp+EpvJMtIB7KywMM+Jt+o6KTEZqBswn2U/GC+U5DrfSRm+FsjfQx7naSKXhugwbOLhb2lbHGUGHz1PumWiYkjae3ZUT+JrHSBPSVU4nE4nEu0/9tn3nG9ugHMonnjxqOw2pzlykB8R5hUxD/DpmGiZMwB8wsJekXhzSdQLQdWkh8gh34h25g7hbXiHDMpU3GlIfFiCZkLGl7nua4uMtIi/OL/OV2Cd22et40U4Uuv7Hf1Zc8Pqeady4E6oHMxc2R+V4OrizUZh3BjYGvUdIg2HlG+yDr4kP0tcWs0giwPmIEiTJidrAAWlSZNjqzXP8AQANTpiIHPdOX/Zoom7hxRDmWQ1MM7S+OxaZB/32T8uc6iW1eYILe8c45XVnmOcGoGh4DtuUAnr1KBxLnOcLHUdgZkAC1z2CLkmrNhGfGpoOxnE9SofNYGbAwq3F4nUwCJc4c5sEKX76rR+aXBOl3qQB0EmJKTwV8gnCMVS0afhDIMNVaW1GS8XJ8xj0izRbnclbTK8VTe00KEilQAYd7kDYOO8cz3WNxmbMotGGovgOP92rzJPxH+bI2hxKyjh3aGQ0uDWcy4i7nH/aoT1s8zLhlLavfRrMwzNmHp6tvludoA5leaZ7xXUqucNLgwAgA2Mnmenokx+Y4jE6GkGC6WhvM8oPUSFo8t4Lo02mpjH6nEfBqIA6S6ZJ+nqscuTr0FDHDx/lk2zzYPJdMDfnsnnBknURebwtvguA31S8hpZT1EMLhcsk6THpCN/6dhotW83doLfaZRKUvSHZPIw/5SPNarDN53si2kBq1eL+zqqGyyq2oZuCNHsZIPzhUGIySrRINWk5onmPKfRwsdkeToHBlhJunZuOHftF8KhRomg92lgYXM80kCBDTG/qjn5FSqV3YqvT81QN00iQ4NgRLurj0uB3VZw/4NKmK9VzWyPK2RIHp1VTxJx54hLaEgbF3OO3RBjcmtkU8VzrGq/LDftAxFFzGAaW1GmGhoHwncOjYbLGPMNgXvaE/B4dlaoBVcWgi7t/N3nknYnTRrOpsh0QAQR8R3krZbKMcfp/AMyprahJqugNZYwYlo8rbIVtLxHBrRcmE+thqlNzmPkFh8wBBEm8yLHdWvDOSuc7VqDSNuc9FPKXG2PyZFGN+zWcP4B9JgaW25nurk1GjdV+G/qGbw4co/ZEnNLf3GGOdlIpV1o8eVydsMo5loFgPZSNzck7C/RV/wDTsqjVTd8p/RSvpjRGx5EdU/F5GXlTehMoRLksXKgoY/EaRad7xvBXL2FliTcQLCVQBtJU5zLq0/8A5/0oX1DTsG/RLSzyDBbPyXzMpK6uv4PSUfdE9DMQ4wN/RT1XyIH7pNV7AAlJisU+k2A2W84PPqsl9tPZqVvRS+C7WNIkzFwrjM8SadOw1O2/2hcqxbvEA0ODXGJ0mB0vCs8S4AkH4j8Py3QQVRoOT3sy9ejVrtMBogcysLm+HfTcSWkd23H+l6zUwrd3xP4fKgnNpkw1gJPQSqMWWOJjI5JLo8tweioJd8+XpP0VmzF6msYxultNhH/k5ztT6hPU2HYALb4nhSk+C5oZF4YA0/MgKgzbAspy2kDAF+d+5Kpl5Cel7PQ8fLHI0pdlVnOOa7QGyCIBtEQIMFdQxBIPU7G8tI2gkzslwWKFJ4e5gfFwHbTO5BBHXlzlC+O9pcWHTqMEMJaLbfSfqmRguCSZfTTpLQK7Duc+NyT13JRTsuey1+lucxbuo2NI83O15kySYnuYKNbj6kQJkmNhMiDbn0RPn6O4NgDcQS8DTLpMiNzM2HoiW443aPM3SWtG0CCZsPmevoEIC2CS0l0zJNgOdovy9uakq0nBrXOnSZ0nVPw2I3kQTt3TlrZnB+yxyrMXNqU9MixAOuSGw3VpBkNs3oZ2utPkfGFBtTTXu4mW1HXaJ2AH3fVeftZ2TqlO1rnp17BC6sRl8dZF8j1jOftBw1AGKgc4fcb5jPQxYfNee4z7Uq5eS1jA2TAIc4x3II/JZ6tLQWubBm8iHAnrzQWHw+p3ZUwSpuR5L8dRaUdm4w3GOKc1r3CmGuuBcFwEg3k8wV2e8emrh30dHmdAJmwAINhzNt1l/EcwQDytzQwEmUuK+XL0Uvx4xapbHNqk3hRUHy65InmrFnmhoAnrYd90PUy8gki/+t4Wxkt3ofOMnTLnDU9IuB5uZEx/L2VI+npeY2B/3COwbKvhuc1rnMaRqdpJDTtd2wTsPkrnnUQXTuBv7JEf/m25MXlyR1QtDMCWmIvaAANuyuMiLtcyQPZWOB4Np1GB1MljxyOx9RySOyOox+kgtEXI5+hUuZprRHPMp6NNgalYiR5hylGOxJA87CFHlmHdTaL2iwN1HjM8c3yvpxOxnl6KF2vZNVsIFYNGprY7gKSs7UzWOkp2W4lr2lvIhdgaMB7JmD+abib07FyoqKHEdRrQJ2/dcqnEUtL3Do4j6pV6qyCeBoqT2vbpO/L9lV4LAkVjPwtEg9ZsP1T2YkPEt/nqEbgnyDPJeS1G7KU2kPNFriC8mAZABi45yhcbigTI2GwmVXY3HuDy2LSi8Pl+oanuAHQXPupXyl0PUUtsJoZsTYCVb1G+I0SNLoB/ndZsMPiAUml1wDAkRzk7LV1mAmTsAIHoITIW4tyYMkl0VdPK3Pcdd2gbgx7qUNZRaQ2J7kSfmU3Mc7DYY256bRP5lUuNxcXdz7pbmo6h/sJRcuxuJzKrUNmwOn7ow4GlUphtQaTHoZ5weadlmDc8am2b1P6dVZPwtJol5Do5ugAJuO+2by4vRlsbwZTMllU+jm/qFncbkFRhtDo6brfu4hwwIa1zSTYBrSfbSE7EeDVGlzWnsRf6qhZaZVj8zLHvZ5ZUZAiLk73n0j+bJ1OozVLvEc403RBgipA0O1SZbv3tC0/FuV6Ye0W2MCL8lQYWgwkuMANkim7zB3luAZAmQT8xCuw5FJHrY8iyY+RJlVenEPptc8unU5+kAaJjVdodLp8wOwFlDlIZUe1lZzadLWHOcWwTPIlomOe9rxJKBe9zjpmAZABJi3mDff6ouhTcxgdDfjBDjc7bEG5ab/vsn80qs6cave3/AEJjnBjoDIEDSSHDUwSGv0n/ACiZUvD2LpDEMdWcGtbcWJGrkOyDzPHuqAAgQ2wgbCSYnuSTdSYSqxtNp0NkSCYuZMiZ58pHJBJqrFTk5Q4Aea43XiKruT3ug/hm30AS5TgC+oGNIE8yosW0OOq0k3UmApOc4abH/Lp6Jk5XG+jzVePr0aPF8BVQNQcHDnEyO46q7wP2b4fSDUrE7fDYfkVc8MOcacPdqiIJ325lXzcvoujyNMXHYqJZm/ZNPyMntmWb9muDJBFSpI/EP2XVfs0o20Vnbz5gHT1BsFo8bwy14lh0nss5iMJiKJu90ciDI+qVPLkXaMjmk9KTNK/LG6PDY1opkFrqbQA2CIPuqLBcLijUiZAuAebeSIyjMausSdUb2i3dXmZUZbqG7b/Ln+6GK+om9k8pNaB24ZvIQU3FE6YABM7nkOqDxOOOiW3cLiOf4T6qbK8zbiGam2OxB3BWKTWjK9jMRjGUxLz/ADsFR1MQcRUFoAsP3KNzrJS52tm5s4duo6IvL8uDI7BKmm9BJpbJMNhhTewN6GfkEU2npLz/AJR9BCSi3zFx6aR+qhx9UwGt+J1h2HMpsV0kLe+yhx1JviO3N/rzXK7pZXTAAIk8z1K5eknL8CrM5hMLoa4GxBkHqDyP0+qsMoxQ1EGwNj2KV+XAgSSSABJ9PooalNzR8NhzC8adxd0V2pD81wZa4nkf5KFw9YMMv+Eew9VaYLMmvaGVd+vX3/JSHKG/dIjof9oOG7iEnWmD/wDKqQEMBcegEfUoylrrNJBAgwQg8Nwu1j9Q8o6Tb5dlZYTBspOLmuMncTb6opRUvu6NuK6AMRw62qAHSHNILSNwRsQeisW5XTDWio1riCDtNxzXV81AsPp+pQFTEuf+wSXkhDUdm/J9h2PxxAhumeh5fIId9TxW6DTa7qSm0cvm7rD6ol1VrBAW8n90jtdIhw+XUqNw0aojUbn0E7JjsMLvd8u3f1TzU5uVfi8QahDG87Adf9JbyW9jIphAw4xFIjkZF+xiVlM+4dFGNBJ7c57Le4fDijSAO8XPc7qkxWCdVdqIgDaf2VCycGkux2DO4S09HnWJp89MEW7nvddSa+oQwXJIa1oG/L+eq1+c5NS0Gbu67EnoAqrIuH8TTrU6zab3hjp0xFrjd0CbyvQx5oyR6P6yMo3Wwqj9meIcy9Sm2b6bn3IELO51w/Vwzi2qPQj4T3BXr9fHVWxFORzBMH/2psfgKeJolr2y1w58j+6yOdnl/q53c+jwnDUdRA77rfcOZFQI8w+pH5FFUMlw1J2l7GSDzAv7q2w+Fw3JrPogzZ+XQOTJy6snwnDVFj/EYXh0RGslsRsRzQueZQ4lrmP0xO0jfuFZUadIbQPRxH5FEPptI3+qkcnIR0ymy3McQyxIeB1MH3V66oKjfMNxcbqpr4OLtKiwmKqio0eUtJg7z9VuPK06YM4p7QbTbTw7XOJgcyTy5AI/J8cK1FrxsZt6EiCq/NsEyo2Kk6QQbb26KDKQ2iCKZcGkzBMgd4VcKg7EvaBMVTNJzgQQATE9JtHZSZMxtOm4jeXOKmzWsKxGuCBYRb8uaAbR0ggbQYSJKpa2g07VF/hMQ2rT1C3XsehTRUDRfY7FBYfCRS6EiYHXlKKrZgxlMCqCHG0Rz6ymL8ADxU9lJRw0S47n6DkENlzw/wA3IfmiqlWbBWYMXsVOQpaFy4BcreDE2VVwOo/nNNGZad227iUr6Tmfsh35o1vxAj5fqF4s4zxunosi1Imdiqb/APH2/dSU3tG1vmgn5ixwsAfkoRRcfhaVPLK1+41RLcVe5TXMDtyfdV7cLUPX3RmHy4j4nH3KS5cv8Q6r2SUsE0nmUf4DWC8T0H6oSvj2UWy4hv5n5c1SYjidjjAkeoN1qSivirZqUpFtisw5BCNq8ypa2Ehuo2tMKtfWUsnNy2NhFeiZ9V1QwwE9+X+1c5RlXh+d13nboB2QGTHU6BMAS4/kFdVsUGiTyVOOCUeTAnJ/aha0blVtbGAmBt1R2EqtqsJLTvHmET3HZZXOcQ1lQta6I3uP02RZIS010zIbdM0jcXQpm+nV3guP6qfE5qRSL2sJAE2gSFgqFcagRc7+q9EwUOptj4SLehTFJ9LR04qO2Zx2eV3t1Cmwdi4mPYK24Wxr6utrwARcQTzHf0SYrI6gEUyA08jP0I/VEZDgjS1k7kfoixuXPYE+PF0ZfjTDg1G25E/p+ir8DgBpkzPSFta7GudJ39JVdiaLSYaCT6IZ9BxnqjO0crIJe4RPXkFCXPc4CmCSbDcLaYPLy0eY/JEAtbsAPYLVjv5SAeUpq2Gc2kTqIcGzvzAnml4dc+o4l0EN57X6IzG1BUOnkbIzD020qYa3+HqUUIRvXQEpOiHMqoAPNVuDw/jOI1hg7ndH43Es0ETJv87KppUtRgCef7o+Xz6sFLRoGZPQpsOpwcSOt/kAqynhZaQgfH0mFZZTiZDgUyT5dKgKonwdXUWDvt6BG4/LW1dOsDyz63CrcsEV39BP1urapVVeLCmtipS2B06baYhohPpM5805jd+qcVfjgJkxsrk0lcqBYO+oXRN4EfLlJ5oXEYEOClpuUzVNOCn2NjKuito5S0evVGU6EItrFBii9t2gO7c158/GS6Q9ZGxXtdHwoeq5x/D33S4fN5s5pbCn8UHmppYYtjFNoqqmApky+Xn8Rn6IjB4dhPla0R0CmrYUOTcNTDNkj6dS30M+prsbj3HY7FBNwzD191fGkHtVPicJ4bpIkFLy4qd+goT9FjgcOGU5bzQuIrwU/A5m0eU26KxbQpvv5Z7iUcofUiuD6MUqewbB4uREpThKJu5rT6gH805+Xjr9APyTBgY6ErHGetHckR4rDUtQdobIEWHLdHYLEDaw6fsga1B8WA94UFHL6jj57DsUlufLSD012aF7yPhj0Jj6ptd+lt9zukw5DRuSe6FxjnO2Cpfwj+4rtlcceXODWsdc72j1VjSohgnn1SYTDaBJ3P0UD8TqdAQRXBW+zW76JatWN0C3U91m+X2Ruhu5v6oPF5/TZYGT0F/rssknL7mav2QQ3DmZcfkNgo8VVHNC4XFVK140M+pU2JgDaeQ6olbWkC+9lbXg7FLh67B8VvVMGR13OJa3SD/kf0RVPhao6PEePQBMhhyPqJzlGtsnZSZuA0/VIAGm3P8AlkTR4dY3mT84RdPLWN5e91dHxsj7J3kigfCuDZP3nGT25AKfxCVOKICQhehDDxVCHMjYlc5c4qF7lQlQsUlIoS9ciOIGFEUyg6bkQxyUzQtrlNSqEGQhGuUzSg6dheibF0GvAIbpdzjY+g5KtrMDdx84Vi16mpV4PI9QbgqbLhU5W9DIypGepYiXQ0m3VEljunsrirQpuuG6XdtvkozhyNrqPL48oe7HRmmVdKs5h2JHMKxNIVG+vVOeT/j9FDqdyafZIUa0wmykzDJy0yNkuBpafvH0WjHmHmEKrx2VHdtkp4FB2kH9RvTIa2NI2Kip591b7FEZdhGTFRvm7lXNPK6Q2Y32To+Jke00C8kV2VDc3adgVKzHTs13yCuW0GjZo9lK1qcvCm+2A8sfwVTXuOzHe0KbQRuIVkXNFyVVYrFSSeXJdPxlj22YsnLpA+YYmG23KjwGUPcJc7TPa6XA0fFqSfhar8BFj8VZHykc8nHSKl3DtN3xlzvVxj2CbUyrD0xam2fdF4vH6bNuVVVa/M3XZIY4aitnKUn2xalUNHTsiMswJJ1v3+6OibgsAXHU/wCQVq0puDB7YEpiFMJSuKYSvQSEtnEppcmucmFyJGDi5Ruemueh6tcBHQLJHvQlbEgILGZoAqLF5qSjUQWy7fmQndKsi7GGd1y3idZsKaJppFySwwhqmauXJbCRIxPalXLmah4U1NIuSAiUJQuXIPYR1TZDDmlXJOXs1AOKFkfgT5Vy5N8XoyYSE4JFyrFsrsa4yq/FnylcuXneR2Oh0WmRj+2FPjzZcuVkf+MU/uKZybgxNW65cvNh94/0XqauXL1ok4xyaVy5MBInqIrly0wgrFVONcuXJkQWZ/FuVbVK5cmIEFcUi5ctOP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4036" name="AutoShape 4" descr="data:image/jpeg;base64,/9j/4AAQSkZJRgABAQAAAQABAAD/2wCEAAkGBhQSERQUExQWFRUUFBUUFhcXFBgUGBcUFBQXFBQUFRQYHCYeFxkjGRQUHy8gIycpLCwsFR4xNTAqNSYrLCkBCQoKDgwOGg8PGikkHyUpLCksLCksLCkpKiopLCkpLCksLCwsLCksKSwpKSwsLCwpLCwsLCksLCwsLCwpKSwpKf/AABEIAMIBAwMBIgACEQEDEQH/xAAbAAABBQEBAAAAAAAAAAAAAAAEAQIDBQYAB//EADsQAAEDAgQEBAMHBAEEAwAAAAEAAhEDIQQFEjEGQVFhEyJxkTKBoQdCYrHB0fAUI1LhFhczcvEVgpL/xAAaAQADAQEBAQAAAAAAAAAAAAACAwQBAAUG/8QAKxEAAgICAgIBAwQCAwEAAAAAAAECEQMhEjEEQSITMlEUYYGhQpEzUnEj/9oADAMBAAIRAxEAPwDxjSu0q0ZgQiG4EKlYWzLKVtIqRtAq9ZgwpW4UdEawGWUIwhXf0pC0jKATjgwUf0EcmULcNZL/AEZ6LQMwrQpPBC36SCM83AuSnAFaHwwkDQt+mjqM87LilGVFX5au0IHjQSSKJuVFSsytXGhIlOKQ1RRWsy1POXhWBELmNlCc4oDZggBdLSwYmUTUT2NsgfdGpEbRdOqpvNSVhZB3YY0GQmh3JdS3S1qaz0bsY5MIUrDO6jqNIWHOyOE0hSi6YWFaYIKcgnomFEabKLw0qE+WxcJckRFqQsUuhMITBtEJophpoglROcus6gc0VyllcusziTBqlaoQYUzF6KZIOBUjVHqUrSjTMHAp7Smh4T2UyUVmUPTgE3xAO6VjC7dZZqQhcl09VIYb6qJrC4rGwqYkzsnBsbp7oah5LilylQyEbHF0qTRCNyfK3VqjabY1O6qw4i4Rq4VocYcDYkckiWRR03scoozwbJUj2Qn0KR5CT2TXg9D7ILpW+wlBMHO6ne2yscv4crVaZqsbLR723gIvKuF6uINhpYN3Hqlqaps7ikZtyncJajMRkVVr3NDS6DEjmj6XDNZzfhhdE51+TOTCIB1NTsywfg1NDj5ufZLSa3kfko8vlRxOqFzzRWkCFqmHQp2NoGRoAPW+x6eqRmGfA291N+qaaa6EvyHf7A9SlCVlX6I2hSuS8bA7XueZSsy2RLXCEWTy47UQsnkxaaiikx1aYPdFYVwLAd+qdmmDD2AM+6b90+QGgAWhJTk4rhdkseVXE7FNZoBaLnugC/qiKmJG0KF8FXeO5VUkyrG5VUiNwUZKUghJKqGDSkXFq5YdsnouUvhlczDn7olF0crqvtpPsrkxDiQNcErGklXmB4OrO5QtTk3AN/7l1zyRXZnEwVNoHK6exr3HY+y9iw/B1EfdHsjW8MUR90JbzhJHizMFFyD7KKtXvAXtFbh6l/iEI/gei4zpHsu+v+AlR5nlfD1SsZAKvm8DvAEmF6NhMFToMIDRIFlj8JiK7sRUOg1Bqv5oa30nso8/muD4wRRiw80230Aj7OC6JcVL/wBNnAWJW4pYjUIAgBSU68M0l3PfslQ8t38gHCujGZNwoyhVl1TS8fCZ5rWHBipS0VXB5O5QWK4Ro13NJqPEEnfc91d/0VMafwx6fNTZMjlK2McVSrspcl4PpYdzqhAkjy9gUr8qo1XaS1uobCLrRuAiQAeyrm1B4mogB5sIF4WPK+XKwaFwvDwpiAYEfCBZPyrDNbqZYieSmqYgjvKdThoLg2HEJXPZu6B6+XUWyYv6c1JhXU+g2WSz/PXsaSBaYN+aGyzOzpOs+G/oefcFbDymnQf6eTjZrMw4Ywtc6n02kxE815hxzkFLCvayizTz1bz2C0uBzdzyYeBBg+bn6IPjfMqXhAud4j2+WRENJ/yRZM8csP3ES8ad0kYRtKB5p7yd0bRwjnMmQLiB2TDjWG5INuaGxWewbEey89cpP4oh4P2IaZY7TMzuhWY8NkNmQYRjeGcTiqTq9AawxxDmg+ad9lXZDlj6lUU9J1a9LgbESYMqxYGlyl7OcL7LEYm126T1hVbq0E+q9xxfAlJ7ANIsAPos9ivssp3iyuw+P9N2mU4ageX1GAiyGc2F6DX+zNzfhJVNmHBdZvKVVVlPOL0ZcOTTTRWKy6ow3aR8kNBCzo5xS6I4SJ8JVmjNntGX8JUqewGysWZYxv3QiaToCeWyismuxaNEDYKdtkxjVOxqFyRpLTKnY0qBtYNIB2PNXjGNaJtHU/uui0zHorm5eXck+thCxhI5I6ni2OnS9pjeHAws9mucTVNNrrWO4IIiPzS82RQj/wCmwjKT0VeZY5mu523vaB1VY7iamGua0gNBgmwBPOOqqs44KrOJc2sXSdnTsTfZZatwtip0NouceRHw/M7Lym5vR7MMGFq+Z6EzOnV2NGG0kAgPJJED23Qozl9GpFVji2YDrBpi9j3Q+QZNi6GHNMtpsmTOqSSTziyIoZDVqFvjVBDX6obcuHQk23W/K6r+RbjjTbu1/Ze5ZnjK8to03WuZsB6lWJIAIkDndAYnNaWHaB5WyYAFpPU9upWax2bS7Qwur1HGzW3AkwJizW7CStvjrtgRx83cVSNllkAGahN7RsB0ClxOZUWeZ5bPUkT+684zPgjMK3m0NFthVDf/AK9ygcHwjiabhFN4ed7GwH49vZDc1HSGrx8cnbmj0n/klBx8r2+8ImmKdQEajfo79l5zS4DxVVri8iiAPKHXLiNpDfhG9/oq/E5dUwTNTMU3ULQ3UQSfUQhUsiXyoN+NibqE9nolX7PsK8+Z1V3O9Qm59Qn43gOi5mlj3tIFiYcQsRw5xBjqtWm19djabnQXaWlwABNuUmIv1WryrPK9OrUZiKgqBobGig9sBxsXOuDNttro04tdIROOXHKuRlcdwLicOXuEVWn7zBLgDudJuD6SncM5cxzKtN41BxuHC+0Ge9l6NicyawaqkMFhqJgAkwJPK6iqZfTedQAk/ebYn16rHHarVBy8qUoOM1/J49icroYIkVGGoSXGnJMBoNgR1WSqfGXutJkN6dAvS/tE4YxDgx9JniNaXSW7gOjlvyXn/wDSMBYXzv5wBcdYnmnXXfsDF48MjTN59kHEFOm+tTqEM8UhzSTAkCCL81eZNldH+q8SBqOKqiRztqavKMTmLWtLG3aTaRBHey3X2aYufBpknV4rqoJ6aY3Xc3Xy1sR5njxxSXE9fLlG4JNKaQrFJklDKlJC1cIDuEU4qtOdNDy0mIW/UaMoExWQU3btHss/mXAFF+wAPstQc7YTCm8RrtimfU/J1tdHmFT7MLmHGPVcvSzSSoucTeUgWmFM0qJjVK0JDkziVpUjVA4wCqurmz6dN7gC8hpIHOQEieaMHUhkYOXRbZjWDGjVAnbv6IbEUow/9+4HmILjHYHt2WF4ZqVcZjaVSq5zw0zewEAuA0+oW040JNAtBIJLRI3+IE/kk5M9RcolcvG4TjBvZmcx4n8MaabAyZjZot6LNVMfVqVdbDUDg0F/niXdGgcoWoHCj9dOsarWaYPmBdt+EwDN1O7M6DHP8LTUrEF9R5LW7C5c7YdmgdIU98o3NnoQnjxahHk/ZmHcR5jhQHvb4jOjhf3Fx7K4wv2ky0TR0OMA6jYd5A2Wb4nzx76jm65aCIhpbIIm4TWZY7E0n1mFjPCEFu2qASSCdvRFzk1SGfp8bXPIqv8ABc437SHtEBoLp6+WOs7qqxfHWMNhoZPMCT8iVmCCTKtMny0VqrKcwXEAE7Amy3pLdjP02NbS0WWXVtZL8Q90OtqMkz26L0TgLAYWm19ak8vc6GOc8iwBmAIEDY89ggcHwph6UeIPELf8vhB/8dj85UmYcTU6bYBEC0NFh6ALNQdt7I82RZY8cadf0bCpxNQbYvH1U9HHsfsZXh+P4wJqhzWAta4OIcSNUGYtcBb3hPOsViS+tVZSZSbIaW6iXu56ZJBaNptcezLbVks/FcFbNrWDSDMRznaFT18BTEGnRZfmANj35qjzqvVr1Q1jZZaeUNnzapttKNzTMxRZppDSGttvEBCslptoD6TVJMdNMf8AcaxpB1DYRHY7ELqWfUhVDAZe8i0zAiZJ6R+a8yzviepVI1uaT+ERzs0+kShuHc8bTxIc+SY0j15GTtZA5ye0j0f0Ljj5Sf8AB6R9oWNpjCVPFBc06bNdpOrUIgwYg325LE/ZrxFVbiBRNRxY8EBrjIDgJEcxYcknHPE4r0mMFvNLhvsLfKfyVjwTkeEFOnXc/wDugh13gaXA/wCKa2nGxEYcMbUkemioPQnl19OqzvEXCWHrgueBTfv4jYHvyKucxwDcTQc3k5tiLEHcOB6ixXiHEGY4oudRr1Hv8IlsEzcc/wAXqVsbJ8MG3cXTRU45jQ4He8fLqrLGY91NlDwyWneRYiPRVtFjXCXyADtEovFBziyoIDRGkb2HZDkStfsVazZY662b/hfjyuQGVHh0bE7kd1rqHFDROv6LxujiyDqHlMzPdWlLiZ4EVAHDqBBQLJOPRvkeDylyh/o9Gx/EusQyyqBgH1XS2/UoTK8uNVge1w0m+9/mrig2rTs0iEePyOb+WjypY3HRH/xyo28qxwINP4mn1RuW4guBB3CKc1ehYiiMYoLlxaFyw6xmOztrhDWgD6lVj8x6mOwQjaX4k7/44EgyDHfdeT5PlTyP4PRVixRitjX5gSYEkp+EpvJMtIB7KywMM+Jt+o6KTEZqBswn2U/GC+U5DrfSRm+FsjfQx7naSKXhugwbOLhb2lbHGUGHz1PumWiYkjae3ZUT+JrHSBPSVU4nE4nEu0/9tn3nG9ugHMonnjxqOw2pzlykB8R5hUxD/DpmGiZMwB8wsJekXhzSdQLQdWkh8gh34h25g7hbXiHDMpU3GlIfFiCZkLGl7nua4uMtIi/OL/OV2Cd22et40U4Uuv7Hf1Zc8Pqeady4E6oHMxc2R+V4OrizUZh3BjYGvUdIg2HlG+yDr4kP0tcWs0giwPmIEiTJidrAAWlSZNjqzXP8AQANTpiIHPdOX/Zoom7hxRDmWQ1MM7S+OxaZB/32T8uc6iW1eYILe8c45XVnmOcGoGh4DtuUAnr1KBxLnOcLHUdgZkAC1z2CLkmrNhGfGpoOxnE9SofNYGbAwq3F4nUwCJc4c5sEKX76rR+aXBOl3qQB0EmJKTwV8gnCMVS0afhDIMNVaW1GS8XJ8xj0izRbnclbTK8VTe00KEilQAYd7kDYOO8cz3WNxmbMotGGovgOP92rzJPxH+bI2hxKyjh3aGQ0uDWcy4i7nH/aoT1s8zLhlLavfRrMwzNmHp6tvludoA5leaZ7xXUqucNLgwAgA2Mnmenokx+Y4jE6GkGC6WhvM8oPUSFo8t4Lo02mpjH6nEfBqIA6S6ZJ+nqscuTr0FDHDx/lk2zzYPJdMDfnsnnBknURebwtvguA31S8hpZT1EMLhcsk6THpCN/6dhotW83doLfaZRKUvSHZPIw/5SPNarDN53si2kBq1eL+zqqGyyq2oZuCNHsZIPzhUGIySrRINWk5onmPKfRwsdkeToHBlhJunZuOHftF8KhRomg92lgYXM80kCBDTG/qjn5FSqV3YqvT81QN00iQ4NgRLurj0uB3VZw/4NKmK9VzWyPK2RIHp1VTxJx54hLaEgbF3OO3RBjcmtkU8VzrGq/LDftAxFFzGAaW1GmGhoHwncOjYbLGPMNgXvaE/B4dlaoBVcWgi7t/N3nknYnTRrOpsh0QAQR8R3krZbKMcfp/AMyprahJqugNZYwYlo8rbIVtLxHBrRcmE+thqlNzmPkFh8wBBEm8yLHdWvDOSuc7VqDSNuc9FPKXG2PyZFGN+zWcP4B9JgaW25nurk1GjdV+G/qGbw4co/ZEnNLf3GGOdlIpV1o8eVydsMo5loFgPZSNzck7C/RV/wDTsqjVTd8p/RSvpjRGx5EdU/F5GXlTehMoRLksXKgoY/EaRad7xvBXL2FliTcQLCVQBtJU5zLq0/8A5/0oX1DTsG/RLSzyDBbPyXzMpK6uv4PSUfdE9DMQ4wN/RT1XyIH7pNV7AAlJisU+k2A2W84PPqsl9tPZqVvRS+C7WNIkzFwrjM8SadOw1O2/2hcqxbvEA0ODXGJ0mB0vCs8S4AkH4j8Py3QQVRoOT3sy9ejVrtMBogcysLm+HfTcSWkd23H+l6zUwrd3xP4fKgnNpkw1gJPQSqMWWOJjI5JLo8tweioJd8+XpP0VmzF6msYxultNhH/k5ztT6hPU2HYALb4nhSk+C5oZF4YA0/MgKgzbAspy2kDAF+d+5Kpl5Cel7PQ8fLHI0pdlVnOOa7QGyCIBtEQIMFdQxBIPU7G8tI2gkzslwWKFJ4e5gfFwHbTO5BBHXlzlC+O9pcWHTqMEMJaLbfSfqmRguCSZfTTpLQK7Duc+NyT13JRTsuey1+lucxbuo2NI83O15kySYnuYKNbj6kQJkmNhMiDbn0RPn6O4NgDcQS8DTLpMiNzM2HoiW443aPM3SWtG0CCZsPmevoEIC2CS0l0zJNgOdovy9uakq0nBrXOnSZ0nVPw2I3kQTt3TlrZnB+yxyrMXNqU9MixAOuSGw3VpBkNs3oZ2utPkfGFBtTTXu4mW1HXaJ2AH3fVeftZ2TqlO1rnp17BC6sRl8dZF8j1jOftBw1AGKgc4fcb5jPQxYfNee4z7Uq5eS1jA2TAIc4x3II/JZ6tLQWubBm8iHAnrzQWHw+p3ZUwSpuR5L8dRaUdm4w3GOKc1r3CmGuuBcFwEg3k8wV2e8emrh30dHmdAJmwAINhzNt1l/EcwQDytzQwEmUuK+XL0Uvx4xapbHNqk3hRUHy65InmrFnmhoAnrYd90PUy8gki/+t4Wxkt3ofOMnTLnDU9IuB5uZEx/L2VI+npeY2B/3COwbKvhuc1rnMaRqdpJDTtd2wTsPkrnnUQXTuBv7JEf/m25MXlyR1QtDMCWmIvaAANuyuMiLtcyQPZWOB4Np1GB1MljxyOx9RySOyOox+kgtEXI5+hUuZprRHPMp6NNgalYiR5hylGOxJA87CFHlmHdTaL2iwN1HjM8c3yvpxOxnl6KF2vZNVsIFYNGprY7gKSs7UzWOkp2W4lr2lvIhdgaMB7JmD+abib07FyoqKHEdRrQJ2/dcqnEUtL3Do4j6pV6qyCeBoqT2vbpO/L9lV4LAkVjPwtEg9ZsP1T2YkPEt/nqEbgnyDPJeS1G7KU2kPNFriC8mAZABi45yhcbigTI2GwmVXY3HuDy2LSi8Pl+oanuAHQXPupXyl0PUUtsJoZsTYCVb1G+I0SNLoB/ndZsMPiAUml1wDAkRzk7LV1mAmTsAIHoITIW4tyYMkl0VdPK3Pcdd2gbgx7qUNZRaQ2J7kSfmU3Mc7DYY256bRP5lUuNxcXdz7pbmo6h/sJRcuxuJzKrUNmwOn7ow4GlUphtQaTHoZ5weadlmDc8am2b1P6dVZPwtJol5Do5ugAJuO+2by4vRlsbwZTMllU+jm/qFncbkFRhtDo6brfu4hwwIa1zSTYBrSfbSE7EeDVGlzWnsRf6qhZaZVj8zLHvZ5ZUZAiLk73n0j+bJ1OozVLvEc403RBgipA0O1SZbv3tC0/FuV6Ye0W2MCL8lQYWgwkuMANkim7zB3luAZAmQT8xCuw5FJHrY8iyY+RJlVenEPptc8unU5+kAaJjVdodLp8wOwFlDlIZUe1lZzadLWHOcWwTPIlomOe9rxJKBe9zjpmAZABJi3mDff6ouhTcxgdDfjBDjc7bEG5ab/vsn80qs6cave3/AEJjnBjoDIEDSSHDUwSGv0n/ACiZUvD2LpDEMdWcGtbcWJGrkOyDzPHuqAAgQ2wgbCSYnuSTdSYSqxtNp0NkSCYuZMiZ58pHJBJqrFTk5Q4Aea43XiKruT3ug/hm30AS5TgC+oGNIE8yosW0OOq0k3UmApOc4abH/Lp6Jk5XG+jzVePr0aPF8BVQNQcHDnEyO46q7wP2b4fSDUrE7fDYfkVc8MOcacPdqiIJ325lXzcvoujyNMXHYqJZm/ZNPyMntmWb9muDJBFSpI/EP2XVfs0o20Vnbz5gHT1BsFo8bwy14lh0nss5iMJiKJu90ciDI+qVPLkXaMjmk9KTNK/LG6PDY1opkFrqbQA2CIPuqLBcLijUiZAuAebeSIyjMausSdUb2i3dXmZUZbqG7b/Ln+6GK+om9k8pNaB24ZvIQU3FE6YABM7nkOqDxOOOiW3cLiOf4T6qbK8zbiGam2OxB3BWKTWjK9jMRjGUxLz/ADsFR1MQcRUFoAsP3KNzrJS52tm5s4duo6IvL8uDI7BKmm9BJpbJMNhhTewN6GfkEU2npLz/AJR9BCSi3zFx6aR+qhx9UwGt+J1h2HMpsV0kLe+yhx1JviO3N/rzXK7pZXTAAIk8z1K5eknL8CrM5hMLoa4GxBkHqDyP0+qsMoxQ1EGwNj2KV+XAgSSSABJ9PooalNzR8NhzC8adxd0V2pD81wZa4nkf5KFw9YMMv+Eew9VaYLMmvaGVd+vX3/JSHKG/dIjof9oOG7iEnWmD/wDKqQEMBcegEfUoylrrNJBAgwQg8Nwu1j9Q8o6Tb5dlZYTBspOLmuMncTb6opRUvu6NuK6AMRw62qAHSHNILSNwRsQeisW5XTDWio1riCDtNxzXV81AsPp+pQFTEuf+wSXkhDUdm/J9h2PxxAhumeh5fIId9TxW6DTa7qSm0cvm7rD6ol1VrBAW8n90jtdIhw+XUqNw0aojUbn0E7JjsMLvd8u3f1TzU5uVfi8QahDG87Adf9JbyW9jIphAw4xFIjkZF+xiVlM+4dFGNBJ7c57Le4fDijSAO8XPc7qkxWCdVdqIgDaf2VCycGkux2DO4S09HnWJp89MEW7nvddSa+oQwXJIa1oG/L+eq1+c5NS0Gbu67EnoAqrIuH8TTrU6zab3hjp0xFrjd0CbyvQx5oyR6P6yMo3Wwqj9meIcy9Sm2b6bn3IELO51w/Vwzi2qPQj4T3BXr9fHVWxFORzBMH/2psfgKeJolr2y1w58j+6yOdnl/q53c+jwnDUdRA77rfcOZFQI8w+pH5FFUMlw1J2l7GSDzAv7q2w+Fw3JrPogzZ+XQOTJy6snwnDVFj/EYXh0RGslsRsRzQueZQ4lrmP0xO0jfuFZUadIbQPRxH5FEPptI3+qkcnIR0ymy3McQyxIeB1MH3V66oKjfMNxcbqpr4OLtKiwmKqio0eUtJg7z9VuPK06YM4p7QbTbTw7XOJgcyTy5AI/J8cK1FrxsZt6EiCq/NsEyo2Kk6QQbb26KDKQ2iCKZcGkzBMgd4VcKg7EvaBMVTNJzgQQATE9JtHZSZMxtOm4jeXOKmzWsKxGuCBYRb8uaAbR0ggbQYSJKpa2g07VF/hMQ2rT1C3XsehTRUDRfY7FBYfCRS6EiYHXlKKrZgxlMCqCHG0Rz6ymL8ADxU9lJRw0S47n6DkENlzw/wA3IfmiqlWbBWYMXsVOQpaFy4BcreDE2VVwOo/nNNGZad227iUr6Tmfsh35o1vxAj5fqF4s4zxunosi1Imdiqb/APH2/dSU3tG1vmgn5ixwsAfkoRRcfhaVPLK1+41RLcVe5TXMDtyfdV7cLUPX3RmHy4j4nH3KS5cv8Q6r2SUsE0nmUf4DWC8T0H6oSvj2UWy4hv5n5c1SYjidjjAkeoN1qSivirZqUpFtisw5BCNq8ypa2Ehuo2tMKtfWUsnNy2NhFeiZ9V1QwwE9+X+1c5RlXh+d13nboB2QGTHU6BMAS4/kFdVsUGiTyVOOCUeTAnJ/aha0blVtbGAmBt1R2EqtqsJLTvHmET3HZZXOcQ1lQta6I3uP02RZIS010zIbdM0jcXQpm+nV3guP6qfE5qRSL2sJAE2gSFgqFcagRc7+q9EwUOptj4SLehTFJ9LR04qO2Zx2eV3t1Cmwdi4mPYK24Wxr6utrwARcQTzHf0SYrI6gEUyA08jP0I/VEZDgjS1k7kfoixuXPYE+PF0ZfjTDg1G25E/p+ir8DgBpkzPSFta7GudJ39JVdiaLSYaCT6IZ9BxnqjO0crIJe4RPXkFCXPc4CmCSbDcLaYPLy0eY/JEAtbsAPYLVjv5SAeUpq2Gc2kTqIcGzvzAnml4dc+o4l0EN57X6IzG1BUOnkbIzD020qYa3+HqUUIRvXQEpOiHMqoAPNVuDw/jOI1hg7ndH43Es0ETJv87KppUtRgCef7o+Xz6sFLRoGZPQpsOpwcSOt/kAqynhZaQgfH0mFZZTiZDgUyT5dKgKonwdXUWDvt6BG4/LW1dOsDyz63CrcsEV39BP1urapVVeLCmtipS2B06baYhohPpM5805jd+qcVfjgJkxsrk0lcqBYO+oXRN4EfLlJ5oXEYEOClpuUzVNOCn2NjKuito5S0evVGU6EItrFBii9t2gO7c158/GS6Q9ZGxXtdHwoeq5x/D33S4fN5s5pbCn8UHmppYYtjFNoqqmApky+Xn8Rn6IjB4dhPla0R0CmrYUOTcNTDNkj6dS30M+prsbj3HY7FBNwzD191fGkHtVPicJ4bpIkFLy4qd+goT9FjgcOGU5bzQuIrwU/A5m0eU26KxbQpvv5Z7iUcofUiuD6MUqewbB4uREpThKJu5rT6gH805+Xjr9APyTBgY6ErHGetHckR4rDUtQdobIEWHLdHYLEDaw6fsga1B8WA94UFHL6jj57DsUlufLSD012aF7yPhj0Jj6ptd+lt9zukw5DRuSe6FxjnO2Cpfwj+4rtlcceXODWsdc72j1VjSohgnn1SYTDaBJ3P0UD8TqdAQRXBW+zW76JatWN0C3U91m+X2Ruhu5v6oPF5/TZYGT0F/rssknL7mav2QQ3DmZcfkNgo8VVHNC4XFVK140M+pU2JgDaeQ6olbWkC+9lbXg7FLh67B8VvVMGR13OJa3SD/kf0RVPhao6PEePQBMhhyPqJzlGtsnZSZuA0/VIAGm3P8AlkTR4dY3mT84RdPLWN5e91dHxsj7J3kigfCuDZP3nGT25AKfxCVOKICQhehDDxVCHMjYlc5c4qF7lQlQsUlIoS9ciOIGFEUyg6bkQxyUzQtrlNSqEGQhGuUzSg6dheibF0GvAIbpdzjY+g5KtrMDdx84Vi16mpV4PI9QbgqbLhU5W9DIypGepYiXQ0m3VEljunsrirQpuuG6XdtvkozhyNrqPL48oe7HRmmVdKs5h2JHMKxNIVG+vVOeT/j9FDqdyafZIUa0wmykzDJy0yNkuBpafvH0WjHmHmEKrx2VHdtkp4FB2kH9RvTIa2NI2Kip591b7FEZdhGTFRvm7lXNPK6Q2Y32To+Jke00C8kV2VDc3adgVKzHTs13yCuW0GjZo9lK1qcvCm+2A8sfwVTXuOzHe0KbQRuIVkXNFyVVYrFSSeXJdPxlj22YsnLpA+YYmG23KjwGUPcJc7TPa6XA0fFqSfhar8BFj8VZHykc8nHSKl3DtN3xlzvVxj2CbUyrD0xam2fdF4vH6bNuVVVa/M3XZIY4aitnKUn2xalUNHTsiMswJJ1v3+6OibgsAXHU/wCQVq0puDB7YEpiFMJSuKYSvQSEtnEppcmucmFyJGDi5Ruemueh6tcBHQLJHvQlbEgILGZoAqLF5qSjUQWy7fmQndKsi7GGd1y3idZsKaJppFySwwhqmauXJbCRIxPalXLmah4U1NIuSAiUJQuXIPYR1TZDDmlXJOXs1AOKFkfgT5Vy5N8XoyYSE4JFyrFsrsa4yq/FnylcuXneR2Oh0WmRj+2FPjzZcuVkf+MU/uKZybgxNW65cvNh94/0XqauXL1ok4xyaVy5MBInqIrly0wgrFVONcuXJkQWZ/FuVbVK5cmIEFcUi5ctOP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4038" name="Picture 6" descr="http://www.theserenaexperience.com/wp-content/uploads/2012/07/p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75856" cy="3140968"/>
          </a:xfrm>
          <a:prstGeom prst="rect">
            <a:avLst/>
          </a:prstGeom>
          <a:noFill/>
        </p:spPr>
      </p:pic>
      <p:pic>
        <p:nvPicPr>
          <p:cNvPr id="44040" name="Picture 8" descr="http://t2.gstatic.com/images?q=tbn:ANd9GcSwnodweS-DWFEpiCjQdO2E8UjK0UGYpVMByCPKJQsx-SF9osWi1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7" y="0"/>
            <a:ext cx="3024336" cy="3140968"/>
          </a:xfrm>
          <a:prstGeom prst="rect">
            <a:avLst/>
          </a:prstGeom>
          <a:noFill/>
        </p:spPr>
      </p:pic>
      <p:pic>
        <p:nvPicPr>
          <p:cNvPr id="44044" name="Picture 12" descr="http://t3.gstatic.com/images?q=tbn:ANd9GcQRpVKv6LhkEXdTLC4yF4eHiHfhl_7BgLhGrye458AUB8tgbnTxL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0"/>
            <a:ext cx="2843808" cy="3181376"/>
          </a:xfrm>
          <a:prstGeom prst="rect">
            <a:avLst/>
          </a:prstGeom>
          <a:noFill/>
        </p:spPr>
      </p:pic>
      <p:pic>
        <p:nvPicPr>
          <p:cNvPr id="44046" name="Picture 14" descr="http://t2.gstatic.com/images?q=tbn:ANd9GcRGJfltw02xXrLAFBoVVvSNVBJNPRCHtpoPtcHpDkIPPhJG4X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12976"/>
            <a:ext cx="3234320" cy="3645024"/>
          </a:xfrm>
          <a:prstGeom prst="rect">
            <a:avLst/>
          </a:prstGeom>
          <a:noFill/>
        </p:spPr>
      </p:pic>
      <p:pic>
        <p:nvPicPr>
          <p:cNvPr id="44048" name="Picture 16" descr="http://t2.gstatic.com/images?q=tbn:ANd9GcTfAWQHz2I2ZL_dLVJ4kcr5P3ED1C1lcUNsaf9vN6dkCE91sQPv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3212976"/>
            <a:ext cx="3044599" cy="3645025"/>
          </a:xfrm>
          <a:prstGeom prst="rect">
            <a:avLst/>
          </a:prstGeom>
          <a:noFill/>
        </p:spPr>
      </p:pic>
      <p:sp>
        <p:nvSpPr>
          <p:cNvPr id="44050" name="AutoShape 18" descr="data:image/jpeg;base64,/9j/4AAQSkZJRgABAQAAAQABAAD/2wCEAAkGBhQSEBQUEhQVFRQUFBUUFxUVFhcUFBUUFBUVFBQWFRUXGyYeFxkjGRQVHy8gIycpLCwsFR4xNTAqNSYrLCkBCQoKDgwOGg8PGiwkHyUsLCosLCwsKiwsKS8pLS8sLCosLCwpLCwpKSwsKSwsLCwsKS0sLCwsLywpLCwsKSwsLP/AABEIAKMBNgMBIgACEQEDEQH/xAAbAAABBQEBAAAAAAAAAAAAAAAFAAIDBAYBB//EADwQAAEDAgQEBAMIAgAFBQAAAAEAAhEDIQQFEjEGQVFhEyJxkTKBoRRCUrHB0eHwI2IHFXKSohckM1OC/8QAGgEAAgMBAQAAAAAAAAAAAAAAAwQAAQIFBv/EADIRAAICAQMCBAQGAQUBAAAAAAECAAMRBBIhMUEFEyJRMmFxkRSBobHh8NEjQlLB8RX/2gAMAwEAAhEDEQA/ANtjzaUM3O6I1KBLd57Kxl+VtA1O3Xk/LyeJ0w+JLgWQAiNRpGxuqmIbAkGFEcy8oO5CIfT1mOsKYcu5qxWiLofhsw1iQqVbEOm66KXBU4i7LzDdIWFk/EUyRZUMBidQiYhOq4sgxKVtsyp3DiEUc8TtHDEXcQFXxOK88A2UmZ1Y0kX6qnWAmRzXJtQINidv1jSc+owhSpayL2KD5ph9NQgbKfB4lwMdE7E3udyiJchXGOe8hUg/KRYLEwLq5WeKgIsq4w1pXGNiSujpWsDgAxa4KVOYFqCCQoXKxiXBVtYXtq3E8jbQe0iqKs4K+WBRmiE2rgTnvQ5g9zFE5iKHDhNdhQjC0RdtKTAzmLkIm/BqF+GIRRaIo2kYSn4aRpKZzUxXuM0KVHEhLSkpSuELQaDaj2kaSl0BLwle4QXktIgVK1y4aSaQqyDNKGSTh6mY9U2KYIbARylmMuNqqxTqIcHKanUSzLO1TbiFqLkQoFBKVZX8PiUo6zopYDCzE+FUp4hTCslSDDg5kkJKMvSWZqMyajLCXKHFY2LTsuVs3AZpaIQd+KvdeUtrAO1Z01fuZaxGMJ5q3lmMYAQ5Ba9YHZM1RdQUsBvHMvzATthVuZ+G46dpVinm2reyCZaX1nw1jjHOLe6M0+DKj3S+poHRu/uUaqiw9pl3WcOZhp3XMwzMs8zQXkiwaJKNYThKgzcF56uMomylTZs0BO/glIwYAWNMrk2NxVYnxKJY3lJujJytzoMQiLsaOSgfmCjaCljzNLa4EjpZUQZ1XUr8vB3Khdjio3Yw9VF0OnX/AGyzc57y59jbESuHBtiFR+1Hql9p7o611KcgTJZj1nKnDtM7k+5UJ4UpdT/3FT+MVz7QeqN5wgvJHtK7uFGcnOHzUR4VA2e5Xhiu679qPVa86Z8hT2lA8OEbOUb8hf1CKtxhUrK5PJFGqYd4I6Os9pnqmT1BylVauCcN2n2Wt8ddD2lGXWNAtoKzMLVoDnb1VSrhiNl6E7DMdyBVarklN33R8rJhNdjqItZ4YG6GeekJALZYjhOmdpCG1+E3D4XA+tk2utrPynNfwu5emDAMLoCuV8nqs3YfUXVbQjCxW6GLnTOh9QxGkJpapS1XqWWAiSSpvC9Zoacv0gwNTw1Xa2XRsVE2j2VeYDNDTlTIITgpX0FBKgOZogrJQ9TMxMKnqXC5UUzNi4iFaWNV2ji1n2OVuhVQHqEbqvJh5tZJUaVaySUNc6Ificzes2GxZA8fmTGtmVo8fgG1GwFln8A1q1UNa7yk3J5DmV5sVBjzGhcRxiA6GaYjEV208Mwvd05AdXHYBepZFwiWtBxJDnxdrfhH7orw9w3RwdIMpNv955+Jx6kog966KIFXEmMnces5TptaIaAB2SdVUD8Qhec5j4bJBE7x1QtRqEoTc0Ypqa1tqwnVxUIfWx4ncLOVeJNUaQSTuOn8IJnGYaTpDpJMk+qRt8QzgVdfnOpR4U7H/V4muxWdNbYGSfZQ18yAAIMk8gqWKw1JlK5e8xLSbX3myDklhFZ9QkF2ljYIkBcyrWX2And+n7RtfD6X6f8As0VTHlgBdaUNqcXtLtIXMZjC8TAhCcTTBEwJ9FsXWORuP2lU06cAhx+c1NHMNRgXMShmN4o0vcxonkCLnUDftH7KrVqmjl7qwkPJ0AHq4wD6blY+piSA0wWlp8p38wgg/Qpil7LgcnHacvUtVp7VCjPc59vaeq4XCVhTDzVgm5aQCIOwVJ+faRorNtPxMtI9FLk3EbMVRBAIf4cva0EhpHxfK0oPxQ/RRa5vxP5QdTQdiVzvLYvtadSrN5GMc9O0OPzWjZ3iBrRuDuV05mXUyaQlu4dyIXleL8UaahJDDqEkHzHlB7K7kue18I5rKrX+HVgta4HZ33mjp2TT6azZ6Xz8po1VK2O89Cy3OtZII8wGysU85c6QPT0WPr8V/wCZzG04YLbaXd5UWCzQ+OSDCBcl9vxHGB7wy6JalLEfObf7aKcAEvJN+yv08QCsHmfEDqbfL97c9AimW4saA5jnPJueya02pehQLen7RPU+H5Xek1oepqZKAVM40sJALnDZoXG5y59FroLHGQWHcH9k7qNctSbl5M59Wjd+vA6TSMrdDK74gO4WUw+ZFrdLbOcbuKNUMxlwbEgDzPG0odHiqNgWcH9Jd2hZOnIhA0WnsquJyhrt2g/mpKGJa+dLgYMFTtJC61dwYZUxB68cMIAr8PD7pLexuFV+wvZuJHUXWuD53umPwrTtYptdQ3eKtpkPImSsVG6ktJi8qncT3G6G1ctI2v2Nj7oy3iKvpmHTmCXUlQxVGCjVWnFiIPdUsQ2U1XZELV4wYK0JeGrRpJzaKZ3xArzKgYpWBWBRS8JZLZjFfEfSekmgJIREdFoxCOGrEDqtZlVCKYdzdf5clkadRobYSVuqY8rf+lv5LzdI5zOrXI6z4CGV8Qr+N+FAqtW8Itj7RmMquTiMxGMjdUM8cKgDW7hurUdoQ3iTHubUBnySGxy+ai+3OxFUsouHw3vaG/yvL6m99QAcYHWem0uhNIFme32g3M2CmGCkfO4AOM/EUXyDKK1DX4hY9ztMBtzIncEd9+yt4DJRoaKlKm+oHkzZ2mDIJdyR9umnf7ziBMXJPIdAgZLrsHTuff6Q1+q42Dn/AL/iDcwy93hh7oL5uOQEbBZ2qwVzpqOjTymdtiOS2lTGiDrBAFr7dVlsfgWh+thA5lhMW6hUECHgwVNzAYYfacGGpOkteGUwNIl41PeLQAmYfKXMLXVCAdY0tiTpBuXDlYpHLGuY74GF2/kDnC24P8qImoaUubJbtVuHaQSCDeL9791pW3cBvvKtVEUvyflO8eVyWMaxwLNepwAnYeUfUlYxuHlmg7tdfvYwjOIxgbu4CY32SI1fE0Rs47EWs6eYXW06mmsLPKX3i2zdiOybMRTJptFizUXgwRFgNtjKNY3NWVKXhhsuB85J82qNj77LH4XHCnTe5v8AkrVCGUwBqazST53RYuEWHZV8wxNWlTbTY2q55uTEB5cZJveJPZW+kFjbsxxfEWprCAZxNrjM0FVlNnht00tMNiRaNx6hVsZxDrrNqlg1MPllthblKq8EPe2k99Y+d7h0gNbIAt80WxgY8wXDblskHASwr1x8/vOzpbEZAbFwT7QXVx3ne91NpLxBJGyGMpNNX8JHy1E7AHmn5myGuaDI2nn2KL5Dkb6lKk+uSLhwp2BIFg55ItMSAEbctSbz9I2GCtjqJSfkxMNc8PmSQDZo6Sd/ktRkeRhlOdct/CLD0lDc+wZa7XSFMNAJAnS4xynnt9U3JuLm1W6W6Wy2QJG/OJSxL2pnqO81azFfRC2OLWOe9oDAfuizQIAnsFhMy4qrFxg2BiBsjGa5kS1w1Wj8tkBpYEVBq7/LbpKZ09SjLPzKpdQPUOZpuGc0GIplxOl9MEFgvq7qTMM2qsI0sIFpGxI9Fjvsb21NVIlsRB+Fx62CN0MyeGF1QkvaOZFxbkd9wqs0yhtw5Ht7TWG38czSZfmAe4CHCYsLLUYfGv1kGzWt2O9u6xuScSMqCnrptpFp+JxBBPWQjFai+rWa7xWhky7Q6SUgS9D+nKxe2rzDiwAcQtis7GmW2KWC4h1PYxwEuMSFlszwwuWamuHUkh3yUWV5mWmPvC7T/eaYpvuDeaWJ9xAWaarZtUfxPSWvSfSa7cKjlGJL6LC/448w791favVo4YBhPPsuDgylicttsHBBsVlP4fY/oVqmFMxGDDuxRlcr0gbKlcYImEq4cgwRB6LjWLS4vBA2cJ/MehQXF4Isvu3r+6dru3cGce/SGv1DkSDQuFi6HJwKLzFeJA6mkpiElrdJiTVCBYWlbHLq2uiwjoAfUWWOrZa+PiB+SLcNYl1N5pvI0v27O/n9F5mqwBsTv1nBh6uyQVlswGk9wVrnNQrNst1iRuOXUImpQuh2x6lgrczGZvwyammoaugPcDBEjTaee5CMUKDXVHupsa0EFpqaRPoNlms4zl4r/wCWAGkO5OkcgGmLeohVcHxtUpvDdUsJtIAaSDcD3ixXmfw9jdegnrDVbZUDuHTj2/mb6nVps8jBH1JI3J7rlcNsXkWOoDpH3ihh4iD2nTAJBMBpc42vAA+Xz5C6zuK4sLKjqdtGkE1dQPm50zDiABHvIOy0Edh6Rn9JzRW3UwlnWOc7mA0bACN4vPNV6OCPied7W6QA9vxPBcJ0RETBAN7Sg1TiEUnguAJJ3JLQ2QbjTzuD6fTRcOcMinOp7nuqaSXEBrWtN/KBuXdSeSt02JyfUekbwETLce2J3A4Bxa5wnSDAkESdzHUbXC7WaXCH/COU3/hHX5k1ztLQA0QCRyi1uoUGPptHwwTeT6GJSboM5ED+IYn1CYjOciZWI8NukAg7nkb3vuoG4Ks17qdFgqNLNIaDpLHEHzF7jEXm8dgjefMBpEiSeYDiLdeizNSriGDyPOg7E/TUYldGh7GTGR+cpvDabxu+E/4gCjiKoqtp4jX/AITphugkQZ/xkQ2TA8195RHG50K3ncAxlzGoue4f7u5+gAF0QOcBrS59NmswNUAyLhwmPTmocHw5hmUvHZqqVB5m03gGm3ncHchPm/jLjHbjv/iLnwgVMD+sgbmM0gKUbSJs1o6uOwhEsnwVRwc7EeWB5dLmy4k7zewHvKvUctqVKfjPaIPXd8iREW07Gd0Wy3g51ctc6oWttYXd3tsEm9m70rwfuZ0/Lqp+NuP7xiQZLgj8DWnTOoucfM7UBpB622HdWMbXfQDgWgmdxyAsBv0hPz3PKWCd4dKmHvBEvcZM3kDo656bmyB5nxT4lNpDfKSRyJcQAT3t1Sw07O25hmZs81lygwD095PSzJtUQ8A9ja/yWT4iyotJe2joYwB8t6gkl0zO0IlSxDQ8O5HoVfxuFZXYWOc8Agjy2MHcHsmkH4d8jpBJbuGD1gXC0HvYHOkhwkd/VF8owd9FKm+sSZPiHS0TvJbs0dyhuWFrSaJNR0EhmoRYAWjnHJbzIM5aaXhveA4EATaQRb2j6qtS7DI/iMEhV3hM/fiTMyE06MlzfEd+BobTaOg+8fUrL5rkDwA8uDiXkaYkgQL7Rc+y27cc00y0kag6AOZEdPVUcc8aRYJJLNp3DvFk1FtbE/8AUx2IwBElo3uRzmL/AFVXB480xInU0wWzBidxPJHMxw76lN3hmCOfPcQGib9zsB6gLMFxcS2oIqMJbq5EixuOSfqIsXDSHnDk9ZqsdmpfTFRhJizmjeIug5xOpst3Hm/hSZfifDItE2PMbXumZtlTmOLmP+MTMEBoB+7B3vz6IdaKjbftNgLYNo6zTcIZsNbnOcSC0NgAnTexPbdak542RpuJg9Y7DkvLshx8E02EC8mBpLjzPZamh5BqvOxJuffmpbqL6h5dZwO3vFn0dQbNnX9JusLimvnTyMEHrE/NWQshQxpcBEagQReBIMo3g83O1QXlxLgLNAuJ6/JO6XxRW9N3B9+38ftObdoyvKciEa9EOCEV6EWOyMh4IBBkESD2Kq4qnIXbB9pzyJkswwOi7fhP/ienoqrXLSvpggg3BsQgFfDaHlvzB6g7J+m3PpM4mr0+w716RgKS7CSNFMQ0RZV3sU+pNK8dmd6E8rzeQGVDfYO6+vdFXBZJzVdwWdGnZ929eY/dOU6jHDQiv7xvE3B9LGNEy1wcCCLTtIJ5SBEryvjHDCk5lOsyoBTBgF0AibRa7IB8wueZXudGq17dTCCD0VXNMppYhhZWpte3o4XHdp3afRGegMdy/wATraXXGkbW5X9p4vQxT30HFzHMYDonzQJkta6eVufT0WcxLwXRIIB57EDaR816lxJwNXFItw7jWp28joFRsEmzvvbnaCeYNo88wXBj3Pc17hRcLAv1Ah4MiQGG8dY5JMAU5LcTueYt1f8Ap+oft+U0/BuVtrB/j0i8NEkvYdNohsus6Zi17LWZzi9A02EC4GwMARA2AsB6KXBtbQot1vDtHTZztwB2CC5jX8Vx7/2VwLbPMfPaDX1Pk9BOYfOmyQDBFjG87yrhzHUI6rFjDGjUdLru5xHz3uVaw+LqagBLpExziN5TDaZeqGEencTiGsS+39uqGMoaRHW5+ac2u4zqGm9hzjv81Wx9TU4DlzUrUg4gCCvWVjTHSZR3EZA4UxTAl7gR5XWBIsTyAB/JBWsM6m7jb1WpyFzqzW6oY/TJE6gD0nn6qah2XBX3mg/HMqZfkDaNWnhm1X1CGAvcfhP4nN5NbY2vsFqMNjjqNNoDWs2eIgNHX/ZDfsVTXIIjYm8rmP8A8TS6Hkf6tmT0MGfolTdYzcdYIoG+I5gHG5Ux9V7nTpEugG5P4WnYE2ueir4fhWm9rnu1NaAdIBAc53InsJvZW34g1QWtY9jrHzNEWvBAPr9FB9pe0kQQLb9YvFh/QjLZaFwDzOkqEjhj95SocGEUajy+OVNpglxtJJ/Dv81Dh3VWaQ8ARfvGyM4PHa3AQf4vyVHiKuwO0wQ4Gx2lu3zRktsd9jiCZgo5wYzNMIa9OWVAx7Y0lwJFiCQYvEShzqrYEOmo2GugkDs4cxcqEZ6ymbut0m5SxecuqvDcPSa4ubsAGiJu6o87DuT6Jla3Xg9PtiSm3GTn+/SE8szpzHEvJEW2lxBn9Af+1a2hVpuaH1CRRjVquJHIDnz5dFmsLljaem2t0hzi4eXVEbEDVzgxF9uakzjEOdSI238oAgNAseg3O20d0owV3ASHtrS8gdIcxbqR0+BIEgOMSQ031AnnNvZZnNcsIdOGom5cXmYBNjLnPIBJvsrfCdd2kwCQzcxa/IkciOSItrNql7HPLQ0EtBIkg3IBNgBNrIYZqrCBziCso2g1+33nmw4mBcNxHR0W3Woyri1r6BpVHEHVLBa/QHVYD1lBOKeEIPiYam2mxlNo8OXGpUdrNwIMuhzdyLBQZbw9WFPVVZsQ4AEFxm51wbARED8S6x8i1A2cfvEqhYHCsJcoYzwqxezTBkGZJtaxi09ey0+EzkvAvOqLLL18iqWe6jpa6BEmD03dMJzsW+kbafLPlBMgAcuRPZDtrSwcdY/fSWOQPriarF5q2iwTc6iNLSJEAEn9EeybOPGpjT5r6eU7SQ7odl51gP8A3L5J+N3Xr6/2y9N4YySkA1jJ0gS8g7mImeU7CO6Qu0wyK1+ImY1Pk11fMQ7kYOl7pOku0tvaGWJHK7pE/wCquvT20g1oa0ANAgAbAdFDUcvUaeryq1T2nkbX3sWlOs26FZzTs13fT8j/ACi1YyUKzp3laOrh9EypwRFLQChB9oNSSISXQnDxCqc0JmsdQpF4+duMLFBXp2VwJtRkhXiSBaeNqUXTTcR1G4PqOa0OW8XMfDao0O6/cPz+78/dA8ZhkLqU1tLWTpMhys9LgHY/3t1VbF5fTqf/ACMDjtJHmA6at47LK5FnhZFN5t90nb0K1lLGWunVuSwYYRytj8SGZbPuBXVHF9CoATu1wj2It8oCy2Y4Ovh3gPpva2Yl0uaf/wBNEbr1lrwV0tt1B9vZDfRVP8PE6tXilqDa43D59Z4LnDtb9X9lWcBjiIkX2nbpuYNue3uvVsx4Qw1b4qek9WEtv10/D9FmM3/4XF0GlWJLSXBrobJiAC4AyN+iA2kYKFIyJ1E8VpsAU8dv6ZmKeaCpJOmWkSGyYt3vfeYChpVg4mCDczBmCOXyVfGcNY3CucX4eo5ptqYPEbA2Msn6oIM58EO8nO82M8pG6F+GxnEqwoxypyBCeMzIPewUXkPpul3JkDcO5m8WHUrc8LVnGoIiCIceg5kA815Ll2LNXEFzLOcS6PutHOe37r1DJcYxlLUXASXCfQDkLmT02m8IGtr2BQBBVYsziaOlmj6bnCqNTSCWgNDCLnSBNzPcpz8y1AGI7HeO5WNdxY1zyCCBBILiNwLzHfb1+adieJqYBgmRFuR31GeQmIEc0n5NvTEKdG+fhmp0sZNSfO67h6bGeqz+bY3Xtso8HmJrkNbJmxEXmNoHf3VbG29FaVkNzF2BU89Y3BVNNRp7yh3H2Kqh7W1QKVM7O+JzhEjTFhvzRPLGB9UCQJIEnYdyrGW5T4+OqHEtbWZQjTfVTJdBa7TuR1B5wj7lrs3t2H5/lNK2F6TP8Nf8OjjhrPiMojao6xeefhg7/wDVt6r0XBcJUsNS0UmARc3LnuPVzjclaB1QRTMS11rfdjtsEPxdUsqNuSz4nGYt3+azqLS+Mnj6+/OfnFw7O3AxAtbBN5tufdDsVg9POexH6ovjsU0klvMze1z+SGVTPNJJ1h9zLG5BmraDi0thrjJ7O2khO4o0M01JL2zJ6DawPI+6o4nBz6oM+kdZp1XEU3ABrnSRTfIkzMtBaXbc4TiVCxgcxihwbN0NUs4w726mNdrJI0uJe4Dc9rzyCmweCcSS5pbJJExsdgQslkGNNCqXaw7cG13Dr+RWuZmstkHfn0Uup8vO3vKuLhgDx+sq1+H26/8AI8kHYAEaeu8gWsqP/JmCoP8APBBn4I9jK7is1Lnb3NpTcvymrXfrE6WfegG5B2BsSrXeq5dsD6Rxbn6M3b5f4mzy3LqD2tc0NOlpaHQ0m+8ECB8loMkYGgtaAGjm0QJ6dzZUeHuGmUaYs4X1EOPmJNpMfCOwRt9eLCIHJN6DQur+axIHYe/19p53WahTlF5j6tXoqlR6T6igrVg0SSu/OUYnui5WUzTPmCt5tgIEcp7KTPOIPut/vqszokybylbdRsPpi1z8bZqGVWuEtMhJAcM1zPhJC6jr4kmPUDmIGubZ4TBSHK3pb8lO5qjDVxSJ0YyHciPQj9QnNqH8PsQfzhOLU9qgEkr4hsj4T9P3QivQ7LQSqmKw6hEoiZ2rT7H6K/lmeupeV8ubyMS4fuE6pQ7KtUw6oTKsyHImvwmObUALSCOoVttQ9V560Opu1MJae2x9QbFGMFxXFqoj/YXHzG4+qKthEcW5G68TXeN1ThUCH4bMWPALSCDzF1ZBTK3mF2CWAe6o5jkdDECK9GnUB/EwE++6mXPEIRhcD1EraR0mVr/8JMBJdSY+i4g3ZUdAno1xMKD/ANNQ2noFYu+I6nANMuiC4AEEAchG262X2lL7SFllqs6w9WpupOVMwj/+GTQ2S4veWnVBADXXHlEeax+RugGZ5SGVIfhKgYAG6mtcQSBGqLi8X6r1sVh1TvEHVCOlUnhjG08UtX4xmeHYquGXbLHNgMDQGtDBMgiJJn+7KxhMZrYZIlt9/qF7JUosd8TWn1AKo1uHMM/4qNO9rNAsfRZOjyOsLZ4otgwUxPHcHmgcXAGD13gdVruBKzW06j3Fz3XDjs0y60cibDvK054GwektFLSDchrnD9UyjwNh2CG+IABABdqAvI3G46oV2iZgQs2uu05Ta2R/frLb6+ii7TcGDHQ/oUEr5rIBDhqmCN7AzcbD9VoKeUNAiXbRcz8/VVHcL0+rheeXP5Lm/wDztT0wMfWZq1WnXJb9pkq2JcSSdlD9rJ2WwfwnTI+J/wBP2TRwfR6v9x+yMnh1uOQPvKt11THiZE13Lr6Qe0hw3WyZwvQH3XH1cVYp5JQbtTb87/mjjw+z3AgPxqA5GZ5tgMjax/4ugVp+BrFxFOi8gm0Nt77L0enRY3ZrR6ALrsS0c0wuhOcu2Zm7xFrO0xuVcCucdWIhrd9AMuPrGwWxwOEZSaGtG22wA9ANlDUzJg5qhiOJqbeY90yunqQ7jyfn2ilmpscYJ4h11UlQVKwG5WTxXGU/DJ+iE184q1OcBEbUIsSNijvNbjs+YwWKzOPzt9Q2sFTZQJubqy2gAkrNSzcCBa0npKjMPNyrFOinVagb+3NValZxF7DoP1KW5MBJ6mIA2v8AkkqhCSvAkmnPEJcLAN/8j7mygOZO/wDsPXt8wkMq/wBvp/KX/LD1HsVnML6p2njnPNnO1c26iQe7bq1RxVvMag9CHD9Cq7ct/wBvYc1foARDwD/sLe4H5hSWMxza7OdSp85H5BTDDNNwS4d3EhRVMH0uP77qFoLTayvPvNSWrgh0Hsqj8MOiv08V1/vyT3MadlPpJiBKmXN6KB+D/slG34dQuoqpnbAYY5hlhLT1H69USwfEdRtnjUOosfbZPq4aVWdhFc0rsnQzQYbiGm7nB6GxV9mLB5rFPwya0Pb8LnD0NvY2V7iIwup/5CbrxAmuWPp5zWbvDvoVbpcSfia4fUfRa8z3hxdW3eaAtTCO6F0s+pn7w+Zg/VWhjwea0HEJjPSTOqEc004pwUZxAKYagWxYexlbZN/zFwTTm5Vd7lC4rXmv7ytolw516ppzwqg5ROCvz3k2CEHZ8VE7iE90OeFXqOCrz395NghGpxGe6q1eJHdPqhNfEtbuQhtfMZswE/kr81z3lMEXkwvieKKg6IPiOKKzjDSPbZQty57/AIjA6BXsNlLW7BUbcd4pZqF6IJSFSo/4nud84HsFPSwhRNmEU9PDIDWZiZJbrKVHBq5SwqnDIUNbEgfsh5JkxiSWCq1cTPw+/wCyY55dv7cv5ShTEomM0pQnwuK8yoyEk+ElMyTWQlCtNaYgA33mJ90jhyRtEdSbeimI1iVUgQpvAHN3skabQJuqxJiKk8jaY/uye6kHeqY2oO/uF0vvHTmrkkb6JCjKseMRvcfVJ9MESFMe0kiZXKmsVUIIKeypCrMqSHD9Ex2GPRTsfKeHLWJeJQfh1C7DoqSonsCoiViCnYZRuwqJPoqFzVUziDX4IHcBRfYQNpHoSPyRMhRPCmZXTpKPhvGz3fOCu+PVH3gfUfsVO4qJzwpmaFrjuY3/AJhU56fqo3Zm7t9U40idguDK3H+FeZfn2e8iOZO6D3UbsyfyA95RCnkw53VlmXgbBXmX51vv+0BurVnbAD5SmDK6z/ieY6CB/K0jcMnikq3SF7D1aZ6lw6371z3v+auMyxo2CJuCYVRYmDIz1lL7IF0UFZK4QsysSEU1xxAXK2IACH1Kxf6f3dXiZJjq+K1Wbt1/ZRBie1iermY0NSKkDV1zAqkkK4VIWJhCuVGwknQkpJNd47upUb3JJK41H6zI9Fym8ye6SSqSRv3Kmo7LqSkqOKqF0PHcwV1JXIZae2yrQkkqMudaVKXLqSkkYXlNLkklJUaXKNySSqQyByieUklJiBMxxLtpTcoxDiYJkd0klv8A2wc02GYIU5CSSxDCNlILqSuSJMcUklUkhKjKSSkzOFQV3JJKpRggGSSbqUBJJbgo9dSSWZI8FOCSSqXOJkJJK5IxySSSkqf/2Q=="/>
          <p:cNvSpPr>
            <a:spLocks noChangeAspect="1" noChangeArrowheads="1"/>
          </p:cNvSpPr>
          <p:nvPr/>
        </p:nvSpPr>
        <p:spPr bwMode="auto">
          <a:xfrm>
            <a:off x="155575" y="-738188"/>
            <a:ext cx="2952750" cy="1552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4052" name="AutoShape 20" descr="data:image/jpeg;base64,/9j/4AAQSkZJRgABAQAAAQABAAD/2wCEAAkGBhQSEBQUEhQVFRQUFBUUFxUVFhcUFBUUFBUVFBQWFRUXGyYeFxkjGRQVHy8gIycpLCwsFR4xNTAqNSYrLCkBCQoKDgwOGg8PGiwkHyUsLCosLCwsKiwsKS8pLS8sLCosLCwpLCwpKSwsKSwsLCwsKS0sLCwsLywpLCwsKSwsLP/AABEIAKMBNgMBIgACEQEDEQH/xAAbAAABBQEBAAAAAAAAAAAAAAAFAAIDBAYBB//EADwQAAEDAgQEBAMIAgAFBQAAAAEAAhEDIQQFEjEGQVFhEyJxkTKBoRRCUrHB0eHwI2IHFXKSohckM1OC/8QAGgEAAgMBAQAAAAAAAAAAAAAAAwQAAQIFBv/EADIRAAICAQMCBAQGAQUBAAAAAAECAAMRBBIhMUEFEyJRMmFxkRSBobHh8NEjQlLB8RX/2gAMAwEAAhEDEQA/ANtjzaUM3O6I1KBLd57Kxl+VtA1O3Xk/LyeJ0w+JLgWQAiNRpGxuqmIbAkGFEcy8oO5CIfT1mOsKYcu5qxWiLofhsw1iQqVbEOm66KXBU4i7LzDdIWFk/EUyRZUMBidQiYhOq4sgxKVtsyp3DiEUc8TtHDEXcQFXxOK88A2UmZ1Y0kX6qnWAmRzXJtQINidv1jSc+owhSpayL2KD5ph9NQgbKfB4lwMdE7E3udyiJchXGOe8hUg/KRYLEwLq5WeKgIsq4w1pXGNiSujpWsDgAxa4KVOYFqCCQoXKxiXBVtYXtq3E8jbQe0iqKs4K+WBRmiE2rgTnvQ5g9zFE5iKHDhNdhQjC0RdtKTAzmLkIm/BqF+GIRRaIo2kYSn4aRpKZzUxXuM0KVHEhLSkpSuELQaDaj2kaSl0BLwle4QXktIgVK1y4aSaQqyDNKGSTh6mY9U2KYIbARylmMuNqqxTqIcHKanUSzLO1TbiFqLkQoFBKVZX8PiUo6zopYDCzE+FUp4hTCslSDDg5kkJKMvSWZqMyajLCXKHFY2LTsuVs3AZpaIQd+KvdeUtrAO1Z01fuZaxGMJ5q3lmMYAQ5Ba9YHZM1RdQUsBvHMvzATthVuZ+G46dpVinm2reyCZaX1nw1jjHOLe6M0+DKj3S+poHRu/uUaqiw9pl3WcOZhp3XMwzMs8zQXkiwaJKNYThKgzcF56uMomylTZs0BO/glIwYAWNMrk2NxVYnxKJY3lJujJytzoMQiLsaOSgfmCjaCljzNLa4EjpZUQZ1XUr8vB3Khdjio3Yw9VF0OnX/AGyzc57y59jbESuHBtiFR+1Hql9p7o611KcgTJZj1nKnDtM7k+5UJ4UpdT/3FT+MVz7QeqN5wgvJHtK7uFGcnOHzUR4VA2e5Xhiu679qPVa86Z8hT2lA8OEbOUb8hf1CKtxhUrK5PJFGqYd4I6Os9pnqmT1BylVauCcN2n2Wt8ddD2lGXWNAtoKzMLVoDnb1VSrhiNl6E7DMdyBVarklN33R8rJhNdjqItZ4YG6GeekJALZYjhOmdpCG1+E3D4XA+tk2utrPynNfwu5emDAMLoCuV8nqs3YfUXVbQjCxW6GLnTOh9QxGkJpapS1XqWWAiSSpvC9Zoacv0gwNTw1Xa2XRsVE2j2VeYDNDTlTIITgpX0FBKgOZogrJQ9TMxMKnqXC5UUzNi4iFaWNV2ji1n2OVuhVQHqEbqvJh5tZJUaVaySUNc6Ificzes2GxZA8fmTGtmVo8fgG1GwFln8A1q1UNa7yk3J5DmV5sVBjzGhcRxiA6GaYjEV208Mwvd05AdXHYBepZFwiWtBxJDnxdrfhH7orw9w3RwdIMpNv955+Jx6kog966KIFXEmMnces5TptaIaAB2SdVUD8Qhec5j4bJBE7x1QtRqEoTc0Ypqa1tqwnVxUIfWx4ncLOVeJNUaQSTuOn8IJnGYaTpDpJMk+qRt8QzgVdfnOpR4U7H/V4muxWdNbYGSfZQ18yAAIMk8gqWKw1JlK5e8xLSbX3myDklhFZ9QkF2ljYIkBcyrWX2And+n7RtfD6X6f8As0VTHlgBdaUNqcXtLtIXMZjC8TAhCcTTBEwJ9FsXWORuP2lU06cAhx+c1NHMNRgXMShmN4o0vcxonkCLnUDftH7KrVqmjl7qwkPJ0AHq4wD6blY+piSA0wWlp8p38wgg/Qpil7LgcnHacvUtVp7VCjPc59vaeq4XCVhTDzVgm5aQCIOwVJ+faRorNtPxMtI9FLk3EbMVRBAIf4cva0EhpHxfK0oPxQ/RRa5vxP5QdTQdiVzvLYvtadSrN5GMc9O0OPzWjZ3iBrRuDuV05mXUyaQlu4dyIXleL8UaahJDDqEkHzHlB7K7kue18I5rKrX+HVgta4HZ33mjp2TT6azZ6Xz8po1VK2O89Cy3OtZII8wGysU85c6QPT0WPr8V/wCZzG04YLbaXd5UWCzQ+OSDCBcl9vxHGB7wy6JalLEfObf7aKcAEvJN+yv08QCsHmfEDqbfL97c9AimW4saA5jnPJueya02pehQLen7RPU+H5Xek1oepqZKAVM40sJALnDZoXG5y59FroLHGQWHcH9k7qNctSbl5M59Wjd+vA6TSMrdDK74gO4WUw+ZFrdLbOcbuKNUMxlwbEgDzPG0odHiqNgWcH9Jd2hZOnIhA0WnsquJyhrt2g/mpKGJa+dLgYMFTtJC61dwYZUxB68cMIAr8PD7pLexuFV+wvZuJHUXWuD53umPwrTtYptdQ3eKtpkPImSsVG6ktJi8qncT3G6G1ctI2v2Nj7oy3iKvpmHTmCXUlQxVGCjVWnFiIPdUsQ2U1XZELV4wYK0JeGrRpJzaKZ3xArzKgYpWBWBRS8JZLZjFfEfSekmgJIREdFoxCOGrEDqtZlVCKYdzdf5clkadRobYSVuqY8rf+lv5LzdI5zOrXI6z4CGV8Qr+N+FAqtW8Itj7RmMquTiMxGMjdUM8cKgDW7hurUdoQ3iTHubUBnySGxy+ai+3OxFUsouHw3vaG/yvL6m99QAcYHWem0uhNIFme32g3M2CmGCkfO4AOM/EUXyDKK1DX4hY9ztMBtzIncEd9+yt4DJRoaKlKm+oHkzZ2mDIJdyR9umnf7ziBMXJPIdAgZLrsHTuff6Q1+q42Dn/AL/iDcwy93hh7oL5uOQEbBZ2qwVzpqOjTymdtiOS2lTGiDrBAFr7dVlsfgWh+thA5lhMW6hUECHgwVNzAYYfacGGpOkteGUwNIl41PeLQAmYfKXMLXVCAdY0tiTpBuXDlYpHLGuY74GF2/kDnC24P8qImoaUubJbtVuHaQSCDeL9791pW3cBvvKtVEUvyflO8eVyWMaxwLNepwAnYeUfUlYxuHlmg7tdfvYwjOIxgbu4CY32SI1fE0Rs47EWs6eYXW06mmsLPKX3i2zdiOybMRTJptFizUXgwRFgNtjKNY3NWVKXhhsuB85J82qNj77LH4XHCnTe5v8AkrVCGUwBqazST53RYuEWHZV8wxNWlTbTY2q55uTEB5cZJveJPZW+kFjbsxxfEWprCAZxNrjM0FVlNnht00tMNiRaNx6hVsZxDrrNqlg1MPllthblKq8EPe2k99Y+d7h0gNbIAt80WxgY8wXDblskHASwr1x8/vOzpbEZAbFwT7QXVx3ne91NpLxBJGyGMpNNX8JHy1E7AHmn5myGuaDI2nn2KL5Dkb6lKk+uSLhwp2BIFg55ItMSAEbctSbz9I2GCtjqJSfkxMNc8PmSQDZo6Sd/ktRkeRhlOdct/CLD0lDc+wZa7XSFMNAJAnS4xynnt9U3JuLm1W6W6Wy2QJG/OJSxL2pnqO81azFfRC2OLWOe9oDAfuizQIAnsFhMy4qrFxg2BiBsjGa5kS1w1Wj8tkBpYEVBq7/LbpKZ09SjLPzKpdQPUOZpuGc0GIplxOl9MEFgvq7qTMM2qsI0sIFpGxI9Fjvsb21NVIlsRB+Fx62CN0MyeGF1QkvaOZFxbkd9wqs0yhtw5Ht7TWG38czSZfmAe4CHCYsLLUYfGv1kGzWt2O9u6xuScSMqCnrptpFp+JxBBPWQjFai+rWa7xWhky7Q6SUgS9D+nKxe2rzDiwAcQtis7GmW2KWC4h1PYxwEuMSFlszwwuWamuHUkh3yUWV5mWmPvC7T/eaYpvuDeaWJ9xAWaarZtUfxPSWvSfSa7cKjlGJL6LC/448w791favVo4YBhPPsuDgylicttsHBBsVlP4fY/oVqmFMxGDDuxRlcr0gbKlcYImEq4cgwRB6LjWLS4vBA2cJ/MehQXF4Isvu3r+6dru3cGce/SGv1DkSDQuFi6HJwKLzFeJA6mkpiElrdJiTVCBYWlbHLq2uiwjoAfUWWOrZa+PiB+SLcNYl1N5pvI0v27O/n9F5mqwBsTv1nBh6uyQVlswGk9wVrnNQrNst1iRuOXUImpQuh2x6lgrczGZvwyammoaugPcDBEjTaee5CMUKDXVHupsa0EFpqaRPoNlms4zl4r/wCWAGkO5OkcgGmLeohVcHxtUpvDdUsJtIAaSDcD3ixXmfw9jdegnrDVbZUDuHTj2/mb6nVps8jBH1JI3J7rlcNsXkWOoDpH3ihh4iD2nTAJBMBpc42vAA+Xz5C6zuK4sLKjqdtGkE1dQPm50zDiABHvIOy0Edh6Rn9JzRW3UwlnWOc7mA0bACN4vPNV6OCPied7W6QA9vxPBcJ0RETBAN7Sg1TiEUnguAJJ3JLQ2QbjTzuD6fTRcOcMinOp7nuqaSXEBrWtN/KBuXdSeSt02JyfUekbwETLce2J3A4Bxa5wnSDAkESdzHUbXC7WaXCH/COU3/hHX5k1ztLQA0QCRyi1uoUGPptHwwTeT6GJSboM5ED+IYn1CYjOciZWI8NukAg7nkb3vuoG4Ks17qdFgqNLNIaDpLHEHzF7jEXm8dgjefMBpEiSeYDiLdeizNSriGDyPOg7E/TUYldGh7GTGR+cpvDabxu+E/4gCjiKoqtp4jX/AITphugkQZ/xkQ2TA8195RHG50K3ncAxlzGoue4f7u5+gAF0QOcBrS59NmswNUAyLhwmPTmocHw5hmUvHZqqVB5m03gGm3ncHchPm/jLjHbjv/iLnwgVMD+sgbmM0gKUbSJs1o6uOwhEsnwVRwc7EeWB5dLmy4k7zewHvKvUctqVKfjPaIPXd8iREW07Gd0Wy3g51ctc6oWttYXd3tsEm9m70rwfuZ0/Lqp+NuP7xiQZLgj8DWnTOoucfM7UBpB622HdWMbXfQDgWgmdxyAsBv0hPz3PKWCd4dKmHvBEvcZM3kDo656bmyB5nxT4lNpDfKSRyJcQAT3t1Sw07O25hmZs81lygwD095PSzJtUQ8A9ja/yWT4iyotJe2joYwB8t6gkl0zO0IlSxDQ8O5HoVfxuFZXYWOc8Agjy2MHcHsmkH4d8jpBJbuGD1gXC0HvYHOkhwkd/VF8owd9FKm+sSZPiHS0TvJbs0dyhuWFrSaJNR0EhmoRYAWjnHJbzIM5aaXhveA4EATaQRb2j6qtS7DI/iMEhV3hM/fiTMyE06MlzfEd+BobTaOg+8fUrL5rkDwA8uDiXkaYkgQL7Rc+y27cc00y0kag6AOZEdPVUcc8aRYJJLNp3DvFk1FtbE/8AUx2IwBElo3uRzmL/AFVXB480xInU0wWzBidxPJHMxw76lN3hmCOfPcQGib9zsB6gLMFxcS2oIqMJbq5EixuOSfqIsXDSHnDk9ZqsdmpfTFRhJizmjeIug5xOpst3Hm/hSZfifDItE2PMbXumZtlTmOLmP+MTMEBoB+7B3vz6IdaKjbftNgLYNo6zTcIZsNbnOcSC0NgAnTexPbdak542RpuJg9Y7DkvLshx8E02EC8mBpLjzPZamh5BqvOxJuffmpbqL6h5dZwO3vFn0dQbNnX9JusLimvnTyMEHrE/NWQshQxpcBEagQReBIMo3g83O1QXlxLgLNAuJ6/JO6XxRW9N3B9+38ftObdoyvKciEa9EOCEV6EWOyMh4IBBkESD2Kq4qnIXbB9pzyJkswwOi7fhP/ienoqrXLSvpggg3BsQgFfDaHlvzB6g7J+m3PpM4mr0+w716RgKS7CSNFMQ0RZV3sU+pNK8dmd6E8rzeQGVDfYO6+vdFXBZJzVdwWdGnZ929eY/dOU6jHDQiv7xvE3B9LGNEy1wcCCLTtIJ5SBEryvjHDCk5lOsyoBTBgF0AibRa7IB8wueZXudGq17dTCCD0VXNMppYhhZWpte3o4XHdp3afRGegMdy/wATraXXGkbW5X9p4vQxT30HFzHMYDonzQJkta6eVufT0WcxLwXRIIB57EDaR816lxJwNXFItw7jWp28joFRsEmzvvbnaCeYNo88wXBj3Pc17hRcLAv1Ah4MiQGG8dY5JMAU5LcTueYt1f8Ap+oft+U0/BuVtrB/j0i8NEkvYdNohsus6Zi17LWZzi9A02EC4GwMARA2AsB6KXBtbQot1vDtHTZztwB2CC5jX8Vx7/2VwLbPMfPaDX1Pk9BOYfOmyQDBFjG87yrhzHUI6rFjDGjUdLru5xHz3uVaw+LqagBLpExziN5TDaZeqGEencTiGsS+39uqGMoaRHW5+ac2u4zqGm9hzjv81Wx9TU4DlzUrUg4gCCvWVjTHSZR3EZA4UxTAl7gR5XWBIsTyAB/JBWsM6m7jb1WpyFzqzW6oY/TJE6gD0nn6qah2XBX3mg/HMqZfkDaNWnhm1X1CGAvcfhP4nN5NbY2vsFqMNjjqNNoDWs2eIgNHX/ZDfsVTXIIjYm8rmP8A8TS6Hkf6tmT0MGfolTdYzcdYIoG+I5gHG5Ux9V7nTpEugG5P4WnYE2ueir4fhWm9rnu1NaAdIBAc53InsJvZW34g1QWtY9jrHzNEWvBAPr9FB9pe0kQQLb9YvFh/QjLZaFwDzOkqEjhj95SocGEUajy+OVNpglxtJJ/Dv81Dh3VWaQ8ARfvGyM4PHa3AQf4vyVHiKuwO0wQ4Gx2lu3zRktsd9jiCZgo5wYzNMIa9OWVAx7Y0lwJFiCQYvEShzqrYEOmo2GugkDs4cxcqEZ6ymbut0m5SxecuqvDcPSa4ubsAGiJu6o87DuT6Jla3Xg9PtiSm3GTn+/SE8szpzHEvJEW2lxBn9Af+1a2hVpuaH1CRRjVquJHIDnz5dFmsLljaem2t0hzi4eXVEbEDVzgxF9uakzjEOdSI238oAgNAseg3O20d0owV3ASHtrS8gdIcxbqR0+BIEgOMSQ031AnnNvZZnNcsIdOGom5cXmYBNjLnPIBJvsrfCdd2kwCQzcxa/IkciOSItrNql7HPLQ0EtBIkg3IBNgBNrIYZqrCBziCso2g1+33nmw4mBcNxHR0W3Woyri1r6BpVHEHVLBa/QHVYD1lBOKeEIPiYam2mxlNo8OXGpUdrNwIMuhzdyLBQZbw9WFPVVZsQ4AEFxm51wbARED8S6x8i1A2cfvEqhYHCsJcoYzwqxezTBkGZJtaxi09ey0+EzkvAvOqLLL18iqWe6jpa6BEmD03dMJzsW+kbafLPlBMgAcuRPZDtrSwcdY/fSWOQPriarF5q2iwTc6iNLSJEAEn9EeybOPGpjT5r6eU7SQ7odl51gP8A3L5J+N3Xr6/2y9N4YySkA1jJ0gS8g7mImeU7CO6Qu0wyK1+ImY1Pk11fMQ7kYOl7pOku0tvaGWJHK7pE/wCquvT20g1oa0ANAgAbAdFDUcvUaeryq1T2nkbX3sWlOs26FZzTs13fT8j/ACi1YyUKzp3laOrh9EypwRFLQChB9oNSSISXQnDxCqc0JmsdQpF4+duMLFBXp2VwJtRkhXiSBaeNqUXTTcR1G4PqOa0OW8XMfDao0O6/cPz+78/dA8ZhkLqU1tLWTpMhys9LgHY/3t1VbF5fTqf/ACMDjtJHmA6at47LK5FnhZFN5t90nb0K1lLGWunVuSwYYRytj8SGZbPuBXVHF9CoATu1wj2It8oCy2Y4Ovh3gPpva2Yl0uaf/wBNEbr1lrwV0tt1B9vZDfRVP8PE6tXilqDa43D59Z4LnDtb9X9lWcBjiIkX2nbpuYNue3uvVsx4Qw1b4qek9WEtv10/D9FmM3/4XF0GlWJLSXBrobJiAC4AyN+iA2kYKFIyJ1E8VpsAU8dv6ZmKeaCpJOmWkSGyYt3vfeYChpVg4mCDczBmCOXyVfGcNY3CucX4eo5ptqYPEbA2Msn6oIM58EO8nO82M8pG6F+GxnEqwoxypyBCeMzIPewUXkPpul3JkDcO5m8WHUrc8LVnGoIiCIceg5kA815Ll2LNXEFzLOcS6PutHOe37r1DJcYxlLUXASXCfQDkLmT02m8IGtr2BQBBVYsziaOlmj6bnCqNTSCWgNDCLnSBNzPcpz8y1AGI7HeO5WNdxY1zyCCBBILiNwLzHfb1+adieJqYBgmRFuR31GeQmIEc0n5NvTEKdG+fhmp0sZNSfO67h6bGeqz+bY3Xtso8HmJrkNbJmxEXmNoHf3VbG29FaVkNzF2BU89Y3BVNNRp7yh3H2Kqh7W1QKVM7O+JzhEjTFhvzRPLGB9UCQJIEnYdyrGW5T4+OqHEtbWZQjTfVTJdBa7TuR1B5wj7lrs3t2H5/lNK2F6TP8Nf8OjjhrPiMojao6xeefhg7/wDVt6r0XBcJUsNS0UmARc3LnuPVzjclaB1QRTMS11rfdjtsEPxdUsqNuSz4nGYt3+azqLS+Mnj6+/OfnFw7O3AxAtbBN5tufdDsVg9POexH6ovjsU0klvMze1z+SGVTPNJJ1h9zLG5BmraDi0thrjJ7O2khO4o0M01JL2zJ6DawPI+6o4nBz6oM+kdZp1XEU3ABrnSRTfIkzMtBaXbc4TiVCxgcxihwbN0NUs4w726mNdrJI0uJe4Dc9rzyCmweCcSS5pbJJExsdgQslkGNNCqXaw7cG13Dr+RWuZmstkHfn0Uup8vO3vKuLhgDx+sq1+H26/8AI8kHYAEaeu8gWsqP/JmCoP8APBBn4I9jK7is1Lnb3NpTcvymrXfrE6WfegG5B2BsSrXeq5dsD6Rxbn6M3b5f4mzy3LqD2tc0NOlpaHQ0m+8ECB8loMkYGgtaAGjm0QJ6dzZUeHuGmUaYs4X1EOPmJNpMfCOwRt9eLCIHJN6DQur+axIHYe/19p53WahTlF5j6tXoqlR6T6igrVg0SSu/OUYnui5WUzTPmCt5tgIEcp7KTPOIPut/vqszokybylbdRsPpi1z8bZqGVWuEtMhJAcM1zPhJC6jr4kmPUDmIGubZ4TBSHK3pb8lO5qjDVxSJ0YyHciPQj9QnNqH8PsQfzhOLU9qgEkr4hsj4T9P3QivQ7LQSqmKw6hEoiZ2rT7H6K/lmeupeV8ubyMS4fuE6pQ7KtUw6oTKsyHImvwmObUALSCOoVttQ9V560Opu1MJae2x9QbFGMFxXFqoj/YXHzG4+qKthEcW5G68TXeN1ThUCH4bMWPALSCDzF1ZBTK3mF2CWAe6o5jkdDECK9GnUB/EwE++6mXPEIRhcD1EraR0mVr/8JMBJdSY+i4g3ZUdAno1xMKD/ANNQ2noFYu+I6nANMuiC4AEEAchG262X2lL7SFllqs6w9WpupOVMwj/+GTQ2S4veWnVBADXXHlEeax+RugGZ5SGVIfhKgYAG6mtcQSBGqLi8X6r1sVh1TvEHVCOlUnhjG08UtX4xmeHYquGXbLHNgMDQGtDBMgiJJn+7KxhMZrYZIlt9/qF7JUosd8TWn1AKo1uHMM/4qNO9rNAsfRZOjyOsLZ4otgwUxPHcHmgcXAGD13gdVruBKzW06j3Fz3XDjs0y60cibDvK054GwektFLSDchrnD9UyjwNh2CG+IABABdqAvI3G46oV2iZgQs2uu05Ta2R/frLb6+ii7TcGDHQ/oUEr5rIBDhqmCN7AzcbD9VoKeUNAiXbRcz8/VVHcL0+rheeXP5Lm/wDztT0wMfWZq1WnXJb9pkq2JcSSdlD9rJ2WwfwnTI+J/wBP2TRwfR6v9x+yMnh1uOQPvKt11THiZE13Lr6Qe0hw3WyZwvQH3XH1cVYp5JQbtTb87/mjjw+z3AgPxqA5GZ5tgMjax/4ugVp+BrFxFOi8gm0Nt77L0enRY3ZrR6ALrsS0c0wuhOcu2Zm7xFrO0xuVcCucdWIhrd9AMuPrGwWxwOEZSaGtG22wA9ANlDUzJg5qhiOJqbeY90yunqQ7jyfn2ilmpscYJ4h11UlQVKwG5WTxXGU/DJ+iE184q1OcBEbUIsSNijvNbjs+YwWKzOPzt9Q2sFTZQJubqy2gAkrNSzcCBa0npKjMPNyrFOinVagb+3NValZxF7DoP1KW5MBJ6mIA2v8AkkqhCSvAkmnPEJcLAN/8j7mygOZO/wDsPXt8wkMq/wBvp/KX/LD1HsVnML6p2njnPNnO1c26iQe7bq1RxVvMag9CHD9Cq7ct/wBvYc1foARDwD/sLe4H5hSWMxza7OdSp85H5BTDDNNwS4d3EhRVMH0uP77qFoLTayvPvNSWrgh0Hsqj8MOiv08V1/vyT3MadlPpJiBKmXN6KB+D/slG34dQuoqpnbAYY5hlhLT1H69USwfEdRtnjUOosfbZPq4aVWdhFc0rsnQzQYbiGm7nB6GxV9mLB5rFPwya0Pb8LnD0NvY2V7iIwup/5CbrxAmuWPp5zWbvDvoVbpcSfia4fUfRa8z3hxdW3eaAtTCO6F0s+pn7w+Zg/VWhjwea0HEJjPSTOqEc004pwUZxAKYagWxYexlbZN/zFwTTm5Vd7lC4rXmv7ytolw516ppzwqg5ROCvz3k2CEHZ8VE7iE90OeFXqOCrz395NghGpxGe6q1eJHdPqhNfEtbuQhtfMZswE/kr81z3lMEXkwvieKKg6IPiOKKzjDSPbZQty57/AIjA6BXsNlLW7BUbcd4pZqF6IJSFSo/4nud84HsFPSwhRNmEU9PDIDWZiZJbrKVHBq5SwqnDIUNbEgfsh5JkxiSWCq1cTPw+/wCyY55dv7cv5ShTEomM0pQnwuK8yoyEk+ElMyTWQlCtNaYgA33mJ90jhyRtEdSbeimI1iVUgQpvAHN3skabQJuqxJiKk8jaY/uye6kHeqY2oO/uF0vvHTmrkkb6JCjKseMRvcfVJ9MESFMe0kiZXKmsVUIIKeypCrMqSHD9Ex2GPRTsfKeHLWJeJQfh1C7DoqSonsCoiViCnYZRuwqJPoqFzVUziDX4IHcBRfYQNpHoSPyRMhRPCmZXTpKPhvGz3fOCu+PVH3gfUfsVO4qJzwpmaFrjuY3/AJhU56fqo3Zm7t9U40idguDK3H+FeZfn2e8iOZO6D3UbsyfyA95RCnkw53VlmXgbBXmX51vv+0BurVnbAD5SmDK6z/ieY6CB/K0jcMnikq3SF7D1aZ6lw6371z3v+auMyxo2CJuCYVRYmDIz1lL7IF0UFZK4QsysSEU1xxAXK2IACH1Kxf6f3dXiZJjq+K1Wbt1/ZRBie1iermY0NSKkDV1zAqkkK4VIWJhCuVGwknQkpJNd47upUb3JJK41H6zI9Fym8ye6SSqSRv3Kmo7LqSkqOKqF0PHcwV1JXIZae2yrQkkqMudaVKXLqSkkYXlNLkklJUaXKNySSqQyByieUklJiBMxxLtpTcoxDiYJkd0klv8A2wc02GYIU5CSSxDCNlILqSuSJMcUklUkhKjKSSkzOFQV3JJKpRggGSSbqUBJJbgo9dSSWZI8FOCSSqXOJkJJK5IxySSSkqf/2Q=="/>
          <p:cNvSpPr>
            <a:spLocks noChangeAspect="1" noChangeArrowheads="1"/>
          </p:cNvSpPr>
          <p:nvPr/>
        </p:nvSpPr>
        <p:spPr bwMode="auto">
          <a:xfrm>
            <a:off x="155575" y="-738188"/>
            <a:ext cx="2952750" cy="1552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4054" name="Picture 22" descr="http://3.bp.blogspot.com/-vkra6MJRIes/TeZNwANGQqI/AAAAAAAADlA/mwNcxHPMszU/s1600/italian-ravioli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3212977"/>
            <a:ext cx="2843808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err="1" smtClean="0"/>
              <a:t>SłYNNI</a:t>
            </a:r>
            <a:r>
              <a:rPr lang="pl-PL" sz="4400" dirty="0" smtClean="0"/>
              <a:t> WŁOSI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57400"/>
            <a:ext cx="8686800" cy="5400600"/>
          </a:xfrm>
        </p:spPr>
        <p:txBody>
          <a:bodyPr/>
          <a:lstStyle/>
          <a:p>
            <a:r>
              <a:rPr lang="pl-PL" dirty="0" smtClean="0"/>
              <a:t>Antonio Vivaldi – skrzypek i kompozytor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Leonardo Da Vinci – malarz</a:t>
            </a:r>
            <a:r>
              <a:rPr lang="pl-PL" dirty="0" smtClean="0"/>
              <a:t>, architekt, filozof, muzyk, pisarz, odkrywca, matematyk, mechanik, anatom, wynalazca, geolog</a:t>
            </a:r>
            <a:endParaRPr lang="pl-PL" dirty="0"/>
          </a:p>
        </p:txBody>
      </p:sp>
      <p:pic>
        <p:nvPicPr>
          <p:cNvPr id="46082" name="Picture 2" descr="Vivald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6"/>
            <a:ext cx="1905000" cy="2181226"/>
          </a:xfrm>
          <a:prstGeom prst="rect">
            <a:avLst/>
          </a:prstGeom>
          <a:noFill/>
        </p:spPr>
      </p:pic>
      <p:pic>
        <p:nvPicPr>
          <p:cNvPr id="46084" name="Picture 4" descr="http://t2.gstatic.com/images?q=tbn:ANd9GcRNjgkrtH1vXa08TXqIMP8q6Xup3RVIHfMsrZVFpm4WGtCftmR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132856"/>
            <a:ext cx="2143125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352</Words>
  <Application>Microsoft Office PowerPoint</Application>
  <PresentationFormat>Pokaz na ekranie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Wędrówka</vt:lpstr>
      <vt:lpstr>WYCECZKA PO WŁOSZECH</vt:lpstr>
      <vt:lpstr>Slajd 2</vt:lpstr>
      <vt:lpstr>Slajd 3</vt:lpstr>
      <vt:lpstr>Slajd 4</vt:lpstr>
      <vt:lpstr>Slajd 5</vt:lpstr>
      <vt:lpstr>Slajd 6</vt:lpstr>
      <vt:lpstr>Slajd 7</vt:lpstr>
      <vt:lpstr>Slajd 8</vt:lpstr>
      <vt:lpstr>SłYNNI WŁOSI</vt:lpstr>
      <vt:lpstr>Slajd 10</vt:lpstr>
      <vt:lpstr>Slajd 11</vt:lpstr>
      <vt:lpstr>Zapraszam na wycieczkę po włoszech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WYCECZKA PO WŁOSZECH</dc:title>
  <dc:creator>Martusia</dc:creator>
  <cp:lastModifiedBy>Martusia</cp:lastModifiedBy>
  <cp:revision>9</cp:revision>
  <dcterms:created xsi:type="dcterms:W3CDTF">2012-11-17T17:13:33Z</dcterms:created>
  <dcterms:modified xsi:type="dcterms:W3CDTF">2012-11-17T18:35:22Z</dcterms:modified>
</cp:coreProperties>
</file>