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5596-E318-44D0-B8AF-A235F9FB4939}" type="datetimeFigureOut">
              <a:rPr lang="pl-PL" smtClean="0"/>
              <a:pPr/>
              <a:t>2012-10-28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69B1-B3CD-49CC-B13D-398BA7E0F9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Topinambur</a:t>
            </a:r>
            <a:endParaRPr lang="pl-PL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8" name="AutoShape 4" descr="https://mail-attachment.googleusercontent.com/attachment/?ui=2&amp;ik=79f3aa3c4c&amp;view=att&amp;th=13a737eaaab4323c&amp;attid=0.1&amp;disp=inline&amp;safe=1&amp;zw&amp;saduie=AG9B_P8DQ4ZEGKq64j19tGgRqEWL&amp;sadet=1351454539118&amp;sads=e-3QhqIXZqqSaXUWaaNyvCRqLu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s://mail-attachment.googleusercontent.com/attachment/?ui=2&amp;ik=79f3aa3c4c&amp;view=att&amp;th=13a737eaaab4323c&amp;attid=0.1&amp;disp=inline&amp;safe=1&amp;zw&amp;saduie=AG9B_P8DQ4ZEGKq64j19tGgRqEWL&amp;sadet=1351454539118&amp;sads=e-3QhqIXZqqSaXUWaaNyvCRqLu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https://mail-attachment.googleusercontent.com/attachment/?ui=2&amp;ik=79f3aa3c4c&amp;view=att&amp;th=13a737eaaab4323c&amp;attid=0.1&amp;disp=inline&amp;safe=1&amp;zw&amp;saduie=AG9B_P8DQ4ZEGKq64j19tGgRqEWL&amp;sadet=1351454539118&amp;sads=e-3QhqIXZqqSaXUWaaNyvCRqLu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https://mail-attachment.googleusercontent.com/attachment/?ui=2&amp;ik=79f3aa3c4c&amp;view=att&amp;th=13a737eaaab4323c&amp;attid=0.1&amp;disp=inline&amp;safe=1&amp;zw&amp;saduie=AG9B_P8DQ4ZEGKq64j19tGgRqEWL&amp;sadet=1351454539118&amp;sads=e-3QhqIXZqqSaXUWaaNyvCRqLu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http://images8.fotosik.pl/2870/57184984f990b2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64904"/>
            <a:ext cx="5052054" cy="378904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024336" cy="43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i występowanie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Pochodzi z Ameryki Północnej. Do Europy </a:t>
            </a:r>
            <a:r>
              <a:rPr lang="pl-PL" dirty="0" smtClean="0"/>
              <a:t>trafił na początku </a:t>
            </a:r>
            <a:r>
              <a:rPr lang="pl-PL" dirty="0" err="1" smtClean="0"/>
              <a:t>XVIIw</a:t>
            </a:r>
            <a:r>
              <a:rPr lang="pl-PL" dirty="0" smtClean="0"/>
              <a:t>. </a:t>
            </a:r>
            <a:r>
              <a:rPr lang="pl-PL" dirty="0" smtClean="0"/>
              <a:t>W Polsce pojawił się około 1730r. </a:t>
            </a:r>
            <a:endParaRPr lang="pl-PL" dirty="0" smtClean="0"/>
          </a:p>
          <a:p>
            <a:r>
              <a:rPr lang="pl-PL" dirty="0" smtClean="0"/>
              <a:t>Został wyparty przez ziemniaka, jednak powracał okresowo np. na czas II wojny światowej.</a:t>
            </a:r>
          </a:p>
          <a:p>
            <a:r>
              <a:rPr lang="pl-PL" dirty="0" smtClean="0"/>
              <a:t>Obecnie rośnie dziko w Ameryce, Europie i Azji.</a:t>
            </a:r>
            <a:endParaRPr lang="pl-PL" dirty="0" smtClean="0"/>
          </a:p>
          <a:p>
            <a:r>
              <a:rPr lang="pl-PL" dirty="0" smtClean="0"/>
              <a:t>Topinambur łatwo się rozprzestrzenia i może rosnąć prawie wszędzie, więc stanowi zagrożenie dla gatunków rodzimych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Topinambur </a:t>
            </a:r>
            <a:r>
              <a:rPr lang="pl-PL" dirty="0" smtClean="0"/>
              <a:t>może rozmnażać się zarówno przez kłącza jak i przez nasiona.</a:t>
            </a:r>
          </a:p>
          <a:p>
            <a:r>
              <a:rPr lang="pl-PL" dirty="0" smtClean="0"/>
              <a:t>Kwitnienie przypada na okres od lipca do listopada. Jego warunkiem jest długie, ciepłe lato i długi dzień</a:t>
            </a:r>
            <a:r>
              <a:rPr lang="pl-PL" dirty="0" smtClean="0"/>
              <a:t>. </a:t>
            </a:r>
            <a:endParaRPr lang="pl-PL" dirty="0" smtClean="0"/>
          </a:p>
          <a:p>
            <a:r>
              <a:rPr lang="pl-PL" dirty="0" smtClean="0"/>
              <a:t>Topinambur ma dużą zdolność do regeneracji. Może odrosnąć z bulw, kłączy oraz pędów nadziemnych.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pl-PL" sz="4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Zastosowania</a:t>
            </a:r>
            <a:endParaRPr lang="pl-PL" sz="4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4" name="Picture 2" descr="http://1.bp.blogspot.com/_XXIEEQKBrus/TMM_i4eGoLI/AAAAAAAAGiQ/BuunZvUzSF0/s1600/topinambu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096344" cy="3096345"/>
          </a:xfrm>
          <a:prstGeom prst="rect">
            <a:avLst/>
          </a:prstGeom>
          <a:noFill/>
        </p:spPr>
      </p:pic>
      <p:pic>
        <p:nvPicPr>
          <p:cNvPr id="8196" name="Picture 4" descr="http://images04.olx.pl/ui/16/48/78/1320324507_272264078_1-Topinambur-Bukow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321666" cy="3140968"/>
          </a:xfrm>
          <a:prstGeom prst="rect">
            <a:avLst/>
          </a:prstGeom>
          <a:noFill/>
        </p:spPr>
      </p:pic>
      <p:pic>
        <p:nvPicPr>
          <p:cNvPr id="8198" name="Picture 6" descr="http://www.hodowla-krolikow.pl/wp-content/uploads/2012/09/topinambur-krol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384376" cy="2538282"/>
          </a:xfrm>
          <a:prstGeom prst="rect">
            <a:avLst/>
          </a:prstGeom>
          <a:noFill/>
        </p:spPr>
      </p:pic>
      <p:pic>
        <p:nvPicPr>
          <p:cNvPr id="8202" name="Picture 10" descr="https://agropellet.nazwa.pl/energia/materialy/topinambu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6632"/>
            <a:ext cx="4423072" cy="269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Roślina jadalna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709120"/>
          </a:xfrm>
        </p:spPr>
        <p:txBody>
          <a:bodyPr>
            <a:normAutofit fontScale="92500"/>
          </a:bodyPr>
          <a:lstStyle/>
          <a:p>
            <a:r>
              <a:rPr lang="pl-PL" sz="3400" dirty="0" smtClean="0"/>
              <a:t>Jadalną częścią rośliny są bulwy. Na surowo przypominają łagodną rzodkiewkę, natomiast </a:t>
            </a:r>
            <a:r>
              <a:rPr lang="pl-PL" sz="3400" dirty="0" smtClean="0"/>
              <a:t>   po </a:t>
            </a:r>
            <a:r>
              <a:rPr lang="pl-PL" sz="3400" dirty="0" smtClean="0"/>
              <a:t>ugotowaniu ziemniaki lub karczocha. </a:t>
            </a:r>
            <a:endParaRPr lang="pl-PL" sz="3400" dirty="0" smtClean="0"/>
          </a:p>
          <a:p>
            <a:r>
              <a:rPr lang="pl-PL" sz="3400" dirty="0" smtClean="0"/>
              <a:t>Topinambur </a:t>
            </a:r>
            <a:r>
              <a:rPr lang="pl-PL" sz="3400" dirty="0" smtClean="0"/>
              <a:t>nie posiada skrobi, lecz inulinę- wielocukier bezpieczny dla diabetyków, obniżający poziom glukozy we krwi. </a:t>
            </a:r>
          </a:p>
          <a:p>
            <a:r>
              <a:rPr lang="pl-PL" sz="3400" dirty="0" smtClean="0"/>
              <a:t>Jedzenie bulw reguluje trawienie i pomaga w leczeniu chorób układu pokarmowego.</a:t>
            </a:r>
          </a:p>
          <a:p>
            <a:r>
              <a:rPr lang="pl-PL" sz="3400" dirty="0" smtClean="0"/>
              <a:t>Posiada wiele witamin, makro- i mikroelementów.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Roślina pastewna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Topinambur podaje się jako paszę dla bydła, owiec i świń. Do tego celu wykorzystuje się zarówno części nadziemne, jak i podziemne.</a:t>
            </a:r>
          </a:p>
          <a:p>
            <a:r>
              <a:rPr lang="pl-PL" dirty="0" smtClean="0"/>
              <a:t>Koszenie w lecie pozwala na zbiory rzędu </a:t>
            </a:r>
            <a:r>
              <a:rPr lang="pl-PL" dirty="0" smtClean="0"/>
              <a:t>200ton/ha</a:t>
            </a:r>
            <a:r>
              <a:rPr lang="pl-PL" dirty="0" smtClean="0"/>
              <a:t>. </a:t>
            </a:r>
          </a:p>
          <a:p>
            <a:r>
              <a:rPr lang="pl-PL" dirty="0" smtClean="0"/>
              <a:t>Topinamburami </a:t>
            </a:r>
            <a:r>
              <a:rPr lang="pl-PL" dirty="0" smtClean="0"/>
              <a:t>często </a:t>
            </a:r>
            <a:r>
              <a:rPr lang="pl-PL" dirty="0" smtClean="0"/>
              <a:t>obsiewa się obszary blisko lasów w celu dokarmiania zwierzyny.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Roślina ozdobna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Topinambur osiąga imponujące rozmiary (nawet do 3,5-4m), a </a:t>
            </a:r>
            <a:r>
              <a:rPr lang="pl-PL" dirty="0" smtClean="0"/>
              <a:t>jego</a:t>
            </a:r>
            <a:r>
              <a:rPr lang="pl-PL" dirty="0" smtClean="0"/>
              <a:t> </a:t>
            </a:r>
            <a:r>
              <a:rPr lang="pl-PL" dirty="0" smtClean="0"/>
              <a:t>kwiaty przypominają małe słoneczniki. Często służy jako osłona od wiatru.</a:t>
            </a:r>
            <a:endParaRPr lang="pl-PL" dirty="0"/>
          </a:p>
        </p:txBody>
      </p:sp>
      <p:pic>
        <p:nvPicPr>
          <p:cNvPr id="4098" name="Picture 2" descr="http://adamczewski.blog.polityka.pl/wp-content/uploads/2012/01/Topinambur-kwi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3744416" cy="282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zastosowania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Bulwy stanowią surowiec do produkcji alkoholi będącymi dodatkami do paliw.</a:t>
            </a:r>
          </a:p>
          <a:p>
            <a:r>
              <a:rPr lang="pl-PL" dirty="0" smtClean="0"/>
              <a:t>Wysuszonymi pędami można palić w piecu.</a:t>
            </a:r>
          </a:p>
          <a:p>
            <a:r>
              <a:rPr lang="pl-PL" dirty="0" smtClean="0"/>
              <a:t>Stosowany w rekultywacji gleb zasolonych oraz zanieczyszczonych.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Basia\Ustawienia lokalne\Temporary Internet Files\Content.IE5\QU1N0UVF\MP900434051[1]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Koniec</a:t>
            </a:r>
            <a:endParaRPr lang="pl-PL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278</Words>
  <Application>Microsoft Office PowerPoint</Application>
  <PresentationFormat>Pokaz na ekranie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Topinambur</vt:lpstr>
      <vt:lpstr>Historia i występowanie</vt:lpstr>
      <vt:lpstr>Rozwój</vt:lpstr>
      <vt:lpstr>Zastosowania</vt:lpstr>
      <vt:lpstr>Roślina jadalna</vt:lpstr>
      <vt:lpstr>Roślina pastewna</vt:lpstr>
      <vt:lpstr>Roślina ozdobna</vt:lpstr>
      <vt:lpstr>Inne zastosowania</vt:lpstr>
      <vt:lpstr>Koniec</vt:lpstr>
    </vt:vector>
  </TitlesOfParts>
  <Company>SNT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Topinambur</dc:title>
  <dc:creator>sla</dc:creator>
  <cp:lastModifiedBy>sla</cp:lastModifiedBy>
  <cp:revision>30</cp:revision>
  <dcterms:created xsi:type="dcterms:W3CDTF">2012-10-08T13:44:24Z</dcterms:created>
  <dcterms:modified xsi:type="dcterms:W3CDTF">2012-10-28T20:35:52Z</dcterms:modified>
</cp:coreProperties>
</file>