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6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2012-01-31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2012-01-31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2012-01-31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2012-01-31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2012-01-31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2012-01-31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2012-01-31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2012-01-31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2012-01-31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2012-01-31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l-PL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Kliknij ikonę, aby dodać obraz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2012-01-31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2012-01-31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Public\Music\Sample%20Music\Sirtaki%20-%20Zorba%20the%20Greek.mp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57158" y="1357298"/>
            <a:ext cx="8229600" cy="1828800"/>
          </a:xfrm>
        </p:spPr>
        <p:txBody>
          <a:bodyPr>
            <a:normAutofit/>
          </a:bodyPr>
          <a:lstStyle/>
          <a:p>
            <a:r>
              <a:rPr lang="pl-PL" sz="9600" dirty="0" err="1" smtClean="0"/>
              <a:t>Tonsilitis</a:t>
            </a:r>
            <a:endParaRPr lang="pl-PL" sz="9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(Angina)</a:t>
            </a:r>
            <a:endParaRPr lang="pl-PL" dirty="0"/>
          </a:p>
        </p:txBody>
      </p:sp>
      <p:pic>
        <p:nvPicPr>
          <p:cNvPr id="4" name="Sirtaki - Zorba the Greek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3643306" y="135729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0" showWhenStopped="0">
                <p:cTn id="1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a disease</a:t>
            </a:r>
            <a:r>
              <a:rPr lang="pl-PL" dirty="0" smtClean="0"/>
              <a:t>…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…Also known as inflammation of tonsils</a:t>
            </a:r>
          </a:p>
          <a:p>
            <a:r>
              <a:rPr lang="en-US" dirty="0" smtClean="0"/>
              <a:t>…Giving you a high fever</a:t>
            </a:r>
          </a:p>
          <a:p>
            <a:r>
              <a:rPr lang="en-US" dirty="0" smtClean="0"/>
              <a:t>…Which makes you cough</a:t>
            </a:r>
          </a:p>
          <a:p>
            <a:r>
              <a:rPr lang="en-US" dirty="0" smtClean="0"/>
              <a:t>… Which makes your throat red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857356" y="1142984"/>
            <a:ext cx="5486400" cy="522288"/>
          </a:xfrm>
        </p:spPr>
        <p:txBody>
          <a:bodyPr>
            <a:noAutofit/>
          </a:bodyPr>
          <a:lstStyle/>
          <a:p>
            <a:r>
              <a:rPr lang="pl-PL" sz="5400" dirty="0" err="1" smtClean="0"/>
              <a:t>It</a:t>
            </a:r>
            <a:r>
              <a:rPr lang="pl-PL" sz="5400" dirty="0" smtClean="0"/>
              <a:t> </a:t>
            </a:r>
            <a:r>
              <a:rPr lang="pl-PL" sz="5400" dirty="0" err="1" smtClean="0"/>
              <a:t>looks</a:t>
            </a:r>
            <a:r>
              <a:rPr lang="pl-PL" sz="5400" dirty="0" smtClean="0"/>
              <a:t> </a:t>
            </a:r>
            <a:r>
              <a:rPr lang="pl-PL" sz="5400" dirty="0" err="1" smtClean="0"/>
              <a:t>like</a:t>
            </a:r>
            <a:r>
              <a:rPr lang="pl-PL" sz="5400" dirty="0" smtClean="0"/>
              <a:t> </a:t>
            </a:r>
            <a:r>
              <a:rPr lang="pl-PL" sz="5400" dirty="0" err="1" smtClean="0"/>
              <a:t>this</a:t>
            </a:r>
            <a:endParaRPr lang="pl-PL" sz="5400" dirty="0"/>
          </a:p>
        </p:txBody>
      </p:sp>
      <p:pic>
        <p:nvPicPr>
          <p:cNvPr id="7" name="Symbol zastępczy obrazu 6" descr="r5jtyjjhrhtrhdh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7434" b="7434"/>
          <a:stretch>
            <a:fillRect/>
          </a:stretch>
        </p:blipFill>
        <p:spPr>
          <a:xfrm>
            <a:off x="1857375" y="1643063"/>
            <a:ext cx="5486400" cy="3962400"/>
          </a:xfrm>
        </p:spPr>
      </p:pic>
      <p:sp>
        <p:nvSpPr>
          <p:cNvPr id="6" name="Symbol zastępczy tekstu 5"/>
          <p:cNvSpPr>
            <a:spLocks noGrp="1"/>
          </p:cNvSpPr>
          <p:nvPr>
            <p:ph type="body" sz="half" idx="2"/>
          </p:nvPr>
        </p:nvSpPr>
        <p:spPr>
          <a:xfrm>
            <a:off x="1785918" y="5929330"/>
            <a:ext cx="5486400" cy="530352"/>
          </a:xfrm>
        </p:spPr>
        <p:txBody>
          <a:bodyPr/>
          <a:lstStyle/>
          <a:p>
            <a:endParaRPr lang="pl-PL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Or </a:t>
            </a:r>
            <a:r>
              <a:rPr lang="pl-PL" dirty="0" err="1" smtClean="0"/>
              <a:t>this</a:t>
            </a:r>
            <a:endParaRPr lang="pl-PL" dirty="0"/>
          </a:p>
        </p:txBody>
      </p:sp>
      <p:pic>
        <p:nvPicPr>
          <p:cNvPr id="7" name="Symbol zastępczy zawartości 6" descr="ggggggg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0232" y="1643050"/>
            <a:ext cx="5143536" cy="4642259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6357982"/>
          </a:xfrm>
        </p:spPr>
        <p:txBody>
          <a:bodyPr>
            <a:normAutofit/>
          </a:bodyPr>
          <a:lstStyle/>
          <a:p>
            <a:r>
              <a:rPr lang="pl-PL" sz="4400" dirty="0" err="1" smtClean="0"/>
              <a:t>You</a:t>
            </a:r>
            <a:r>
              <a:rPr lang="pl-PL" sz="4400" dirty="0" smtClean="0"/>
              <a:t> </a:t>
            </a:r>
            <a:r>
              <a:rPr lang="pl-PL" sz="4400" dirty="0" err="1" smtClean="0"/>
              <a:t>can</a:t>
            </a:r>
            <a:r>
              <a:rPr lang="pl-PL" sz="4400" dirty="0" smtClean="0"/>
              <a:t> </a:t>
            </a:r>
            <a:r>
              <a:rPr lang="pl-PL" sz="4400" dirty="0" err="1" smtClean="0"/>
              <a:t>treat</a:t>
            </a:r>
            <a:r>
              <a:rPr lang="pl-PL" sz="4400" dirty="0" smtClean="0"/>
              <a:t> </a:t>
            </a:r>
            <a:r>
              <a:rPr lang="pl-PL" sz="4400" dirty="0" err="1" smtClean="0"/>
              <a:t>it</a:t>
            </a:r>
            <a:r>
              <a:rPr lang="pl-PL" sz="4400" dirty="0" smtClean="0"/>
              <a:t> </a:t>
            </a:r>
            <a:r>
              <a:rPr lang="pl-PL" sz="4400" dirty="0" err="1" smtClean="0"/>
              <a:t>with</a:t>
            </a:r>
            <a:r>
              <a:rPr lang="pl-PL" sz="4400" dirty="0" smtClean="0"/>
              <a:t> Paracetamol </a:t>
            </a:r>
            <a:r>
              <a:rPr lang="pl-PL" sz="4400" dirty="0" err="1" smtClean="0"/>
              <a:t>drugs</a:t>
            </a:r>
            <a:r>
              <a:rPr lang="pl-PL" sz="4400" dirty="0" smtClean="0"/>
              <a:t> and </a:t>
            </a:r>
            <a:r>
              <a:rPr lang="pl-PL" sz="4400" dirty="0" err="1" smtClean="0"/>
              <a:t>antibiotics</a:t>
            </a:r>
            <a:r>
              <a:rPr lang="pl-PL" sz="4400" dirty="0" smtClean="0"/>
              <a:t>. </a:t>
            </a:r>
            <a:r>
              <a:rPr lang="pl-PL" sz="4400" dirty="0" err="1" smtClean="0"/>
              <a:t>You</a:t>
            </a:r>
            <a:r>
              <a:rPr lang="pl-PL" sz="4400" dirty="0" smtClean="0"/>
              <a:t> </a:t>
            </a:r>
            <a:r>
              <a:rPr lang="pl-PL" sz="4400" dirty="0" err="1" smtClean="0"/>
              <a:t>also</a:t>
            </a:r>
            <a:r>
              <a:rPr lang="pl-PL" sz="4400" dirty="0" smtClean="0"/>
              <a:t> </a:t>
            </a:r>
            <a:r>
              <a:rPr lang="pl-PL" sz="4400" dirty="0" err="1" smtClean="0"/>
              <a:t>need</a:t>
            </a:r>
            <a:r>
              <a:rPr lang="pl-PL" sz="4400" dirty="0" smtClean="0"/>
              <a:t> to </a:t>
            </a:r>
            <a:r>
              <a:rPr lang="pl-PL" sz="4400" dirty="0" err="1" smtClean="0"/>
              <a:t>take</a:t>
            </a:r>
            <a:r>
              <a:rPr lang="pl-PL" sz="4400" dirty="0" smtClean="0"/>
              <a:t> </a:t>
            </a:r>
            <a:r>
              <a:rPr lang="pl-PL" sz="4400" dirty="0" err="1" smtClean="0"/>
              <a:t>cough</a:t>
            </a:r>
            <a:r>
              <a:rPr lang="pl-PL" sz="4400" dirty="0" smtClean="0"/>
              <a:t> and </a:t>
            </a:r>
            <a:r>
              <a:rPr lang="pl-PL" sz="4400" dirty="0" err="1" smtClean="0"/>
              <a:t>pain</a:t>
            </a:r>
            <a:r>
              <a:rPr lang="pl-PL" sz="4400" dirty="0" smtClean="0"/>
              <a:t> </a:t>
            </a:r>
            <a:r>
              <a:rPr lang="pl-PL" sz="4400" dirty="0" err="1" smtClean="0"/>
              <a:t>reducing</a:t>
            </a:r>
            <a:r>
              <a:rPr lang="pl-PL" sz="4400" dirty="0" smtClean="0"/>
              <a:t> </a:t>
            </a:r>
            <a:r>
              <a:rPr lang="pl-PL" sz="4400" dirty="0" err="1" smtClean="0"/>
              <a:t>drugs</a:t>
            </a:r>
            <a:r>
              <a:rPr lang="pl-PL" sz="4400" dirty="0" smtClean="0"/>
              <a:t>.</a:t>
            </a:r>
          </a:p>
          <a:p>
            <a:r>
              <a:rPr lang="pl-PL" sz="3600" dirty="0" smtClean="0"/>
              <a:t>(Or go to </a:t>
            </a:r>
            <a:r>
              <a:rPr lang="pl-PL" sz="3600" dirty="0" err="1" smtClean="0"/>
              <a:t>the</a:t>
            </a:r>
            <a:r>
              <a:rPr lang="pl-PL" sz="3600" dirty="0" smtClean="0"/>
              <a:t> </a:t>
            </a:r>
            <a:r>
              <a:rPr lang="pl-PL" sz="3600" dirty="0" err="1" smtClean="0"/>
              <a:t>quack</a:t>
            </a:r>
            <a:r>
              <a:rPr lang="pl-PL" sz="3600" dirty="0" smtClean="0"/>
              <a:t>)</a:t>
            </a:r>
            <a:endParaRPr lang="pl-PL" sz="36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4709160"/>
          </a:xfrm>
        </p:spPr>
        <p:txBody>
          <a:bodyPr>
            <a:normAutofit/>
          </a:bodyPr>
          <a:lstStyle/>
          <a:p>
            <a:r>
              <a:rPr lang="pl-PL" sz="4400" dirty="0" err="1" smtClean="0"/>
              <a:t>After</a:t>
            </a:r>
            <a:r>
              <a:rPr lang="pl-PL" sz="4400" dirty="0" smtClean="0"/>
              <a:t> </a:t>
            </a:r>
            <a:r>
              <a:rPr lang="pl-PL" sz="4400" dirty="0" err="1" smtClean="0"/>
              <a:t>having</a:t>
            </a:r>
            <a:r>
              <a:rPr lang="pl-PL" sz="4400" dirty="0" smtClean="0"/>
              <a:t> a </a:t>
            </a:r>
            <a:r>
              <a:rPr lang="pl-PL" sz="4400" dirty="0" err="1" smtClean="0"/>
              <a:t>Tonsilitis</a:t>
            </a:r>
            <a:r>
              <a:rPr lang="pl-PL" sz="4400" dirty="0" smtClean="0"/>
              <a:t> </a:t>
            </a:r>
            <a:r>
              <a:rPr lang="pl-PL" sz="4400" dirty="0" err="1" smtClean="0"/>
              <a:t>there</a:t>
            </a:r>
            <a:r>
              <a:rPr lang="pl-PL" sz="4400" dirty="0" smtClean="0"/>
              <a:t> </a:t>
            </a:r>
            <a:r>
              <a:rPr lang="pl-PL" sz="4400" dirty="0" err="1" smtClean="0"/>
              <a:t>are</a:t>
            </a:r>
            <a:r>
              <a:rPr lang="pl-PL" sz="4400" dirty="0" smtClean="0"/>
              <a:t> </a:t>
            </a:r>
            <a:r>
              <a:rPr lang="pl-PL" sz="4400" dirty="0" err="1" smtClean="0"/>
              <a:t>more</a:t>
            </a:r>
            <a:r>
              <a:rPr lang="pl-PL" sz="4400" dirty="0" smtClean="0"/>
              <a:t> </a:t>
            </a:r>
            <a:r>
              <a:rPr lang="pl-PL" sz="4400" dirty="0" err="1" smtClean="0"/>
              <a:t>chances</a:t>
            </a:r>
            <a:r>
              <a:rPr lang="pl-PL" sz="4400" dirty="0" smtClean="0"/>
              <a:t> of </a:t>
            </a:r>
            <a:r>
              <a:rPr lang="pl-PL" sz="4400" dirty="0" err="1" smtClean="0"/>
              <a:t>having</a:t>
            </a:r>
            <a:r>
              <a:rPr lang="pl-PL" sz="4400" dirty="0" smtClean="0"/>
              <a:t> </a:t>
            </a:r>
            <a:r>
              <a:rPr lang="pl-PL" sz="4400" dirty="0" err="1" smtClean="0"/>
              <a:t>glomerulonephritis</a:t>
            </a:r>
            <a:r>
              <a:rPr lang="pl-PL" sz="4400" dirty="0" smtClean="0"/>
              <a:t> (kłębuszkowe zapalenie nerek) and </a:t>
            </a:r>
            <a:r>
              <a:rPr lang="pl-PL" sz="4400" dirty="0" err="1" smtClean="0"/>
              <a:t>reumatical</a:t>
            </a:r>
            <a:r>
              <a:rPr lang="pl-PL" sz="4400" dirty="0" smtClean="0"/>
              <a:t> </a:t>
            </a:r>
            <a:r>
              <a:rPr lang="pl-PL" sz="4400" dirty="0" err="1" smtClean="0"/>
              <a:t>fever</a:t>
            </a:r>
            <a:r>
              <a:rPr lang="pl-PL" sz="4400" dirty="0" smtClean="0"/>
              <a:t> </a:t>
            </a:r>
            <a:r>
              <a:rPr lang="pl-PL" sz="4400" dirty="0" err="1" smtClean="0"/>
              <a:t>in</a:t>
            </a:r>
            <a:r>
              <a:rPr lang="pl-PL" sz="4400" dirty="0" smtClean="0"/>
              <a:t> </a:t>
            </a:r>
            <a:r>
              <a:rPr lang="pl-PL" sz="4400" dirty="0" err="1" smtClean="0"/>
              <a:t>the</a:t>
            </a:r>
            <a:r>
              <a:rPr lang="pl-PL" sz="4400" dirty="0" smtClean="0"/>
              <a:t> </a:t>
            </a:r>
            <a:r>
              <a:rPr lang="pl-PL" sz="4400" dirty="0" err="1" smtClean="0"/>
              <a:t>future</a:t>
            </a:r>
            <a:endParaRPr lang="pl-PL" sz="4400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714348" y="0"/>
            <a:ext cx="7586666" cy="5429288"/>
          </a:xfrm>
        </p:spPr>
        <p:txBody>
          <a:bodyPr/>
          <a:lstStyle/>
          <a:p>
            <a:r>
              <a:rPr lang="pl-PL" sz="9600" dirty="0" smtClean="0"/>
              <a:t>THANK YOU FOR WATCHING</a:t>
            </a:r>
            <a:endParaRPr lang="pl-PL" sz="9600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rzchołek">
  <a:themeElements>
    <a:clrScheme name="Wierzchołek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Wierzchołek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ierzchołek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28</TotalTime>
  <Words>92</Words>
  <PresentationFormat>Pokaz na ekranie (4:3)</PresentationFormat>
  <Paragraphs>13</Paragraphs>
  <Slides>7</Slides>
  <Notes>0</Notes>
  <HiddenSlides>0</HiddenSlides>
  <MMClips>1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Wierzchołek</vt:lpstr>
      <vt:lpstr>Tonsilitis</vt:lpstr>
      <vt:lpstr>It’s a disease…</vt:lpstr>
      <vt:lpstr>It looks like this</vt:lpstr>
      <vt:lpstr>Or this</vt:lpstr>
      <vt:lpstr>Slajd 5</vt:lpstr>
      <vt:lpstr>Slajd 6</vt:lpstr>
      <vt:lpstr>THANK YOU FOR WATCHING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Bronchitis</dc:title>
  <dc:creator>Wojtek</dc:creator>
  <cp:lastModifiedBy>Wojtek</cp:lastModifiedBy>
  <cp:revision>4</cp:revision>
  <dcterms:created xsi:type="dcterms:W3CDTF">2012-01-31T21:42:51Z</dcterms:created>
  <dcterms:modified xsi:type="dcterms:W3CDTF">2012-01-31T22:22:10Z</dcterms:modified>
</cp:coreProperties>
</file>