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8BFA8-0DD1-4066-B17E-19F8CFC9FB6E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E76B2-6617-4E99-A5E3-12D76A338C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870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6637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68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91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8888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422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222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3450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576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550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76B2-6617-4E99-A5E3-12D76A338C4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54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420A15D-D4C9-4A30-9EA1-D05419E9355B}" type="datetimeFigureOut">
              <a:rPr lang="pl-PL" smtClean="0"/>
              <a:t>2012-04-18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F289816-381D-4D3D-976E-F953312842E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8.media.tumblr.com/tumblr_lu2ce1G85L1qhccpao1_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63"/>
            <a:ext cx="8712968" cy="66044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4509" y="-315416"/>
            <a:ext cx="7682974" cy="1600200"/>
          </a:xfrm>
        </p:spPr>
        <p:txBody>
          <a:bodyPr/>
          <a:lstStyle/>
          <a:p>
            <a:r>
              <a:rPr lang="pl-PL" sz="8000" b="1" dirty="0" smtClean="0">
                <a:solidFill>
                  <a:srgbClr val="FFC000"/>
                </a:solidFill>
              </a:rPr>
              <a:t>Taksówkarz</a:t>
            </a:r>
            <a:endParaRPr lang="pl-PL" sz="8000" b="1" dirty="0">
              <a:solidFill>
                <a:srgbClr val="FFC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825533" y="6349970"/>
            <a:ext cx="206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FF00"/>
                </a:solidFill>
              </a:rPr>
              <a:t>Szymon Rosiak</a:t>
            </a:r>
            <a:endParaRPr lang="pl-PL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1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600200"/>
          </a:xfrm>
        </p:spPr>
        <p:txBody>
          <a:bodyPr/>
          <a:lstStyle/>
          <a:p>
            <a:r>
              <a:rPr lang="pl-PL" dirty="0" smtClean="0"/>
              <a:t>Dziękuję za uwagę.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247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640960" cy="4320480"/>
          </a:xfrm>
        </p:spPr>
        <p:txBody>
          <a:bodyPr>
            <a:normAutofit lnSpcReduction="10000"/>
          </a:bodyPr>
          <a:lstStyle/>
          <a:p>
            <a:pPr algn="l"/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Taksówkarz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(tytuł oryginalny </a:t>
            </a:r>
            <a:r>
              <a:rPr lang="pl-PL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Taxi Driver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amerykański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film fabularny z 1976 roku,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wyreżyserowany przez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Martina Scorsese. </a:t>
            </a:r>
            <a:endParaRPr lang="pl-P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Była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jedna z pierwszych wielkich ról Roberta De Niro, a także 13-letniej wtedy Jodie Foster. </a:t>
            </a:r>
            <a:endParaRPr lang="pl-P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Muzykę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filmu skomponował Bernard Herrmann, dla którego był to ostatni film przed śmiercią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b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Film był kręcony w Nowym Jorku. Zdjęcia do filmu rozpoczęły się w czerwcu 1975 roku, a zakończyły we wrześniu tego</a:t>
            </a:r>
          </a:p>
          <a:p>
            <a:pPr algn="l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samego roku.</a:t>
            </a:r>
          </a:p>
        </p:txBody>
      </p:sp>
    </p:spTree>
    <p:extLst>
      <p:ext uri="{BB962C8B-B14F-4D97-AF65-F5344CB8AC3E}">
        <p14:creationId xmlns:p14="http://schemas.microsoft.com/office/powerpoint/2010/main" val="15843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Obsada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/>
          <a:lstStyle/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Robert De Niro jako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Travis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Bickle</a:t>
            </a:r>
          </a:p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Jodie Foster jako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Iris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Easy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Steensma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Cybill Shepherd jako Betsy</a:t>
            </a:r>
          </a:p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Harvey Keitel jako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Matthew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"Sport" Higgins</a:t>
            </a:r>
          </a:p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Leonard Harris jako senator Charles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Palantine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Peter Boyle jako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Wizard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Albert Brooks jako Tom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958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Fabuła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Film opowiada o losach Travisa Bickle (Robert De Niro), weterana wojny w Wietnamie,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który chorując na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bezsenność,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postanawia pracować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jako taksówkarz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na nocnej zmianie w Nowym Jorku. Jeżdżąc po najgorszych dzielnicach tego miasta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obserwuje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wszechobecne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zło i agresję.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Stara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się, niestety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bezskutecznie, poderwać pracowniczkę kampanii wyborczej – Betsy (Cybill Sheperd). By zwrócić jej uwagę próbuje zabić kandydata na prezydenta, dla którego ona pracuje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Pewnego dnia poznaje nieletnią prostytutkę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Iris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(Jodie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Foster). Namawia ją na 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odejście z tej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branży; w końcu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postanawia wziąć sprawy w swoje ręce i zabija jej sutenerów, sam zostając ciężko ranny. Po wyzdrowieniu wraca do swojej taksówki.</a:t>
            </a:r>
          </a:p>
        </p:txBody>
      </p:sp>
    </p:spTree>
    <p:extLst>
      <p:ext uri="{BB962C8B-B14F-4D97-AF65-F5344CB8AC3E}">
        <p14:creationId xmlns:p14="http://schemas.microsoft.com/office/powerpoint/2010/main" val="255469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Ciekawostki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28800"/>
            <a:ext cx="8363272" cy="485740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Początkowo reżyserem filmu miał być Brian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Palma,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ale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ostatecznie zdecydowano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się na Martina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Scorsese. Zadecydowała wcześniejsza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współpraca Scorsese z De Niro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).</a:t>
            </a:r>
          </a:p>
          <a:p>
            <a:pPr fontAlgn="base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Przez miesiąc Robert De Niro pracował po 12 godzin dziennie jako taksówkarz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fontAlgn="base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Irokez, jaki De Niro ma na głowie w filmie, nie był prawdziwy. Zrobiony z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końskiego włosia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został sprytnie przyklejony, reszta leżała w gestii charakteryzatorów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fontAlgn="base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Legendarny kompozytor, Bernard Herrmann, zmarł w Wigilię 1975 roku, na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kilka godzin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 zakończeniu prac nad ścieżką dźwiękową "Taksówkarza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".</a:t>
            </a:r>
          </a:p>
          <a:p>
            <a:pPr fontAlgn="base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Paul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Schrader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napisał scenariusz do Taksówkarza w 5 dni. Kiedy go pisał, trzymał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 stole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naładowany pistolet dla motywacji i inspiracji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fontAlgn="base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Martin Scorsese pojawia się w filmie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jako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pasażer taksówki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Travisa oraz jako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mężczyzna siedzący na murku za Betsy w scenie gdy ta wchodzi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zwolnionym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tempie do głównej kwatery kampanii wyborczej </a:t>
            </a:r>
            <a:r>
              <a:rPr lang="pl-P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Palantine'a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80603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pl-PL" dirty="0"/>
              <a:t>Robert De Niro, aby zagrać w "Taksówkarzu", odrzucił rolę w filmie "O jeden most za daleko", za którego producenci proponowali mu trzykrotnie większą </a:t>
            </a:r>
            <a:r>
              <a:rPr lang="pl-PL" dirty="0" smtClean="0"/>
              <a:t>gażę.</a:t>
            </a:r>
            <a:endParaRPr lang="pl-PL" dirty="0"/>
          </a:p>
          <a:p>
            <a:pPr fontAlgn="base"/>
            <a:endParaRPr lang="pl-PL" dirty="0"/>
          </a:p>
          <a:p>
            <a:pPr fontAlgn="base"/>
            <a:r>
              <a:rPr lang="pl-PL" dirty="0"/>
              <a:t>Producenci poszukiwali do głównej roli kobiecej dziewczyny o wyglądzie Cybill Shepherd. Kiedy </a:t>
            </a:r>
            <a:r>
              <a:rPr lang="pl-PL" dirty="0" smtClean="0"/>
              <a:t> </a:t>
            </a:r>
            <a:r>
              <a:rPr lang="pl-PL" dirty="0"/>
              <a:t>jej agentka, dowiedziała się o tym zapytała czy nie mogliby obsadzić w roli właśnie Cybill Shepherd.</a:t>
            </a:r>
          </a:p>
          <a:p>
            <a:pPr fontAlgn="base"/>
            <a:r>
              <a:rPr lang="pl-PL" dirty="0"/>
              <a:t> </a:t>
            </a:r>
            <a:r>
              <a:rPr lang="pl-PL" dirty="0" smtClean="0"/>
              <a:t>Al </a:t>
            </a:r>
            <a:r>
              <a:rPr lang="pl-PL" dirty="0"/>
              <a:t>Pacino odrzucił propozycję zagrania w filmie.</a:t>
            </a:r>
          </a:p>
          <a:p>
            <a:pPr fontAlgn="base"/>
            <a:r>
              <a:rPr lang="pl-PL" dirty="0"/>
              <a:t>Melanie Griffith była pierwszą kandydatką przy obsadzaniu roli </a:t>
            </a:r>
            <a:r>
              <a:rPr lang="pl-PL" dirty="0" err="1"/>
              <a:t>Iris</a:t>
            </a:r>
            <a:r>
              <a:rPr lang="pl-PL" dirty="0"/>
              <a:t>, ale jej mama </a:t>
            </a:r>
            <a:r>
              <a:rPr lang="pl-PL" dirty="0" err="1"/>
              <a:t>Tippi</a:t>
            </a:r>
            <a:r>
              <a:rPr lang="pl-PL" dirty="0"/>
              <a:t> </a:t>
            </a:r>
            <a:r>
              <a:rPr lang="pl-PL" dirty="0" err="1"/>
              <a:t>Hedren</a:t>
            </a:r>
            <a:r>
              <a:rPr lang="pl-PL" dirty="0"/>
              <a:t> odradziła jej ten wybór.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13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Błędy w filmie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pl-PL" dirty="0"/>
              <a:t>W jednej ze scen dzieci z ulicy rozbijają szybę w taksówce </a:t>
            </a:r>
            <a:r>
              <a:rPr lang="pl-PL" dirty="0" err="1" smtClean="0"/>
              <a:t>Travisa.W</a:t>
            </a:r>
            <a:r>
              <a:rPr lang="pl-PL" dirty="0" smtClean="0"/>
              <a:t> </a:t>
            </a:r>
            <a:r>
              <a:rPr lang="pl-PL" dirty="0"/>
              <a:t>następnej scenie szyba jest jednak cała.</a:t>
            </a:r>
          </a:p>
          <a:p>
            <a:pPr fontAlgn="base"/>
            <a:r>
              <a:rPr lang="pl-PL" dirty="0"/>
              <a:t>W liście rocznicowym, który </a:t>
            </a:r>
            <a:r>
              <a:rPr lang="pl-PL" dirty="0" err="1"/>
              <a:t>Travis</a:t>
            </a:r>
            <a:r>
              <a:rPr lang="pl-PL" dirty="0"/>
              <a:t> wysyła do swych rodziców, nawiązuje do lipca jako do miesiąca zawierającego Dzień Ojca. W rzeczywistości Dzień Ojca jest w czerwcu.</a:t>
            </a:r>
          </a:p>
          <a:p>
            <a:pPr fontAlgn="base"/>
            <a:r>
              <a:rPr lang="pl-PL" dirty="0"/>
              <a:t>W jednej ze scen </a:t>
            </a:r>
            <a:r>
              <a:rPr lang="pl-PL" dirty="0" err="1"/>
              <a:t>Travis</a:t>
            </a:r>
            <a:r>
              <a:rPr lang="pl-PL" dirty="0"/>
              <a:t> obcina jeden rękaw od koszuli którą ma na sobie. W następnej scenie ten rękaw znowu jest nieobcięty.</a:t>
            </a:r>
          </a:p>
          <a:p>
            <a:pPr fontAlgn="base"/>
            <a:r>
              <a:rPr lang="pl-PL" dirty="0"/>
              <a:t>Szklanka, do której </a:t>
            </a:r>
            <a:r>
              <a:rPr lang="pl-PL" dirty="0" err="1"/>
              <a:t>Travis</a:t>
            </a:r>
            <a:r>
              <a:rPr lang="pl-PL" dirty="0"/>
              <a:t> wrzuca paracetamol, pojawia się nagle naprzeciwko niego. W poprzedniej scenie widzimy, że była tam tylko filiżanka kawy.</a:t>
            </a:r>
          </a:p>
          <a:p>
            <a:pPr fontAlgn="base"/>
            <a:r>
              <a:rPr lang="pl-PL" dirty="0"/>
              <a:t>Długość włosów Travisa zmienia się z długich i krzaczastych do krótkich zaczesanych do tyłu i znowu do długich krzaczastych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31734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pl-PL" dirty="0"/>
              <a:t>Kiedy </a:t>
            </a:r>
            <a:r>
              <a:rPr lang="pl-PL" dirty="0" err="1"/>
              <a:t>Iris</a:t>
            </a:r>
            <a:r>
              <a:rPr lang="pl-PL" dirty="0"/>
              <a:t> i </a:t>
            </a:r>
            <a:r>
              <a:rPr lang="pl-PL" dirty="0" err="1"/>
              <a:t>Travis</a:t>
            </a:r>
            <a:r>
              <a:rPr lang="pl-PL" dirty="0"/>
              <a:t> jedzą ze sobą kolację liczba tostów na stole zmienia się.</a:t>
            </a:r>
          </a:p>
          <a:p>
            <a:pPr fontAlgn="base"/>
            <a:r>
              <a:rPr lang="pl-PL" dirty="0"/>
              <a:t>Po scenie kiedy </a:t>
            </a:r>
            <a:r>
              <a:rPr lang="pl-PL" dirty="0" err="1"/>
              <a:t>Travis</a:t>
            </a:r>
            <a:r>
              <a:rPr lang="pl-PL" dirty="0"/>
              <a:t> spalił kwiaty w zlewie, w chwili chowania przez niego pieniędzy do kieszeni, możemy zauważyć na podłodze te same kwiaty.</a:t>
            </a:r>
          </a:p>
          <a:p>
            <a:pPr fontAlgn="base"/>
            <a:r>
              <a:rPr lang="pl-PL" dirty="0"/>
              <a:t>Kiedy </a:t>
            </a:r>
            <a:r>
              <a:rPr lang="pl-PL" dirty="0" err="1"/>
              <a:t>Travis</a:t>
            </a:r>
            <a:r>
              <a:rPr lang="pl-PL" dirty="0"/>
              <a:t> opuszcza garaż po zaparkowaniu taksówki jego kurtka jest rozpięta. W następnym ujęciu jest już zapięta do połowy.</a:t>
            </a:r>
          </a:p>
          <a:p>
            <a:pPr fontAlgn="base"/>
            <a:r>
              <a:rPr lang="pl-PL" dirty="0"/>
              <a:t>Kiedy </a:t>
            </a:r>
            <a:r>
              <a:rPr lang="pl-PL" dirty="0" err="1"/>
              <a:t>Travis</a:t>
            </a:r>
            <a:r>
              <a:rPr lang="pl-PL" dirty="0"/>
              <a:t> siedzi w taksówce ze zdradzanym przez żonę pasażerem  w jednej ze scen widzimy, że licznik przeskakuje z liczby 265 na 275, w następnym ujęciu, podczas gdy </a:t>
            </a:r>
            <a:r>
              <a:rPr lang="pl-PL" dirty="0" err="1"/>
              <a:t>Travis</a:t>
            </a:r>
            <a:r>
              <a:rPr lang="pl-PL" dirty="0"/>
              <a:t> ustawia lusterko wsteczne, możemy zauważyć, że licznik ponownie pokazuje liczbę 265.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0809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ikipedia.pl</a:t>
            </a:r>
          </a:p>
          <a:p>
            <a:r>
              <a:rPr lang="pl-PL" dirty="0"/>
              <a:t>f</a:t>
            </a:r>
            <a:r>
              <a:rPr lang="pl-PL" dirty="0" smtClean="0"/>
              <a:t>ilmweb.pl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881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221</TotalTime>
  <Words>433</Words>
  <Application>Microsoft Office PowerPoint</Application>
  <PresentationFormat>Pokaz na ekranie (4:3)</PresentationFormat>
  <Paragraphs>53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Kierownictwo</vt:lpstr>
      <vt:lpstr>Taksówkarz</vt:lpstr>
      <vt:lpstr>Prezentacja programu PowerPoint</vt:lpstr>
      <vt:lpstr>Obsada</vt:lpstr>
      <vt:lpstr>Fabuła</vt:lpstr>
      <vt:lpstr>Ciekawostki</vt:lpstr>
      <vt:lpstr>Prezentacja programu PowerPoint</vt:lpstr>
      <vt:lpstr>Błędy w filmie</vt:lpstr>
      <vt:lpstr>Prezentacja programu PowerPoint</vt:lpstr>
      <vt:lpstr>Bibliografia</vt:lpstr>
      <vt:lpstr>Dziękuję za uwagę.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</dc:creator>
  <cp:lastModifiedBy>Szymon</cp:lastModifiedBy>
  <cp:revision>15</cp:revision>
  <dcterms:created xsi:type="dcterms:W3CDTF">2012-04-16T18:57:45Z</dcterms:created>
  <dcterms:modified xsi:type="dcterms:W3CDTF">2012-04-18T12:10:04Z</dcterms:modified>
</cp:coreProperties>
</file>