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98" autoAdjust="0"/>
    <p:restoredTop sz="94660"/>
  </p:normalViewPr>
  <p:slideViewPr>
    <p:cSldViewPr>
      <p:cViewPr varScale="1">
        <p:scale>
          <a:sx n="74" d="100"/>
          <a:sy n="74" d="100"/>
        </p:scale>
        <p:origin x="-9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391D5C-59A4-4520-820B-D13423F3D3D2}" type="datetimeFigureOut">
              <a:rPr lang="pl-PL" smtClean="0"/>
              <a:t>2012-05-08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3F0BDF-C26E-4E72-8E13-EC1144B0B766}" type="slidenum">
              <a:rPr lang="pl-PL" smtClean="0"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0BDF-C26E-4E72-8E13-EC1144B0B766}" type="slidenum">
              <a:rPr lang="pl-PL" smtClean="0"/>
              <a:t>1</a:t>
            </a:fld>
            <a:endParaRPr lang="pl-P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0BDF-C26E-4E72-8E13-EC1144B0B766}" type="slidenum">
              <a:rPr lang="pl-PL" smtClean="0"/>
              <a:t>2</a:t>
            </a:fld>
            <a:endParaRPr lang="pl-PL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0BDF-C26E-4E72-8E13-EC1144B0B766}" type="slidenum">
              <a:rPr lang="pl-PL" smtClean="0"/>
              <a:t>3</a:t>
            </a:fld>
            <a:endParaRPr lang="pl-PL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0BDF-C26E-4E72-8E13-EC1144B0B766}" type="slidenum">
              <a:rPr lang="pl-PL" smtClean="0"/>
              <a:t>4</a:t>
            </a:fld>
            <a:endParaRPr lang="pl-PL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0BDF-C26E-4E72-8E13-EC1144B0B766}" type="slidenum">
              <a:rPr lang="pl-PL" smtClean="0"/>
              <a:t>5</a:t>
            </a:fld>
            <a:endParaRPr lang="pl-PL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0BDF-C26E-4E72-8E13-EC1144B0B766}" type="slidenum">
              <a:rPr lang="pl-PL" smtClean="0"/>
              <a:t>6</a:t>
            </a:fld>
            <a:endParaRPr lang="pl-P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0548E90-E28B-49F6-BCC7-E3EE88986C0F}" type="datetimeFigureOut">
              <a:rPr lang="pl-PL" smtClean="0"/>
              <a:t>2012-05-08</a:t>
            </a:fld>
            <a:endParaRPr lang="pl-PL" dirty="0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0F7A083-81E8-404F-9310-452B84DFA9C1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8E90-E28B-49F6-BCC7-E3EE88986C0F}" type="datetimeFigureOut">
              <a:rPr lang="pl-PL" smtClean="0"/>
              <a:t>2012-05-08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A083-81E8-404F-9310-452B84DFA9C1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8E90-E28B-49F6-BCC7-E3EE88986C0F}" type="datetimeFigureOut">
              <a:rPr lang="pl-PL" smtClean="0"/>
              <a:t>2012-05-08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A083-81E8-404F-9310-452B84DFA9C1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0548E90-E28B-49F6-BCC7-E3EE88986C0F}" type="datetimeFigureOut">
              <a:rPr lang="pl-PL" smtClean="0"/>
              <a:t>2012-05-08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A083-81E8-404F-9310-452B84DFA9C1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0548E90-E28B-49F6-BCC7-E3EE88986C0F}" type="datetimeFigureOut">
              <a:rPr lang="pl-PL" smtClean="0"/>
              <a:t>2012-05-08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0F7A083-81E8-404F-9310-452B84DFA9C1}" type="slidenum">
              <a:rPr lang="pl-PL" smtClean="0"/>
              <a:t>‹#›</a:t>
            </a:fld>
            <a:endParaRPr lang="pl-PL" dirty="0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0548E90-E28B-49F6-BCC7-E3EE88986C0F}" type="datetimeFigureOut">
              <a:rPr lang="pl-PL" smtClean="0"/>
              <a:t>2012-05-08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0F7A083-81E8-404F-9310-452B84DFA9C1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0548E90-E28B-49F6-BCC7-E3EE88986C0F}" type="datetimeFigureOut">
              <a:rPr lang="pl-PL" smtClean="0"/>
              <a:t>2012-05-08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0F7A083-81E8-404F-9310-452B84DFA9C1}" type="slidenum">
              <a:rPr lang="pl-PL" smtClean="0"/>
              <a:t>‹#›</a:t>
            </a:fld>
            <a:endParaRPr lang="pl-P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48E90-E28B-49F6-BCC7-E3EE88986C0F}" type="datetimeFigureOut">
              <a:rPr lang="pl-PL" smtClean="0"/>
              <a:t>2012-05-08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A083-81E8-404F-9310-452B84DFA9C1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0548E90-E28B-49F6-BCC7-E3EE88986C0F}" type="datetimeFigureOut">
              <a:rPr lang="pl-PL" smtClean="0"/>
              <a:t>2012-05-08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0F7A083-81E8-404F-9310-452B84DFA9C1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0548E90-E28B-49F6-BCC7-E3EE88986C0F}" type="datetimeFigureOut">
              <a:rPr lang="pl-PL" smtClean="0"/>
              <a:t>2012-05-08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0F7A083-81E8-404F-9310-452B84DFA9C1}" type="slidenum">
              <a:rPr lang="pl-PL" smtClean="0"/>
              <a:t>‹#›</a:t>
            </a:fld>
            <a:endParaRPr lang="pl-P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dirty="0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0548E90-E28B-49F6-BCC7-E3EE88986C0F}" type="datetimeFigureOut">
              <a:rPr lang="pl-PL" smtClean="0"/>
              <a:t>2012-05-08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0F7A083-81E8-404F-9310-452B84DFA9C1}" type="slidenum">
              <a:rPr lang="pl-PL" smtClean="0"/>
              <a:t>‹#›</a:t>
            </a:fld>
            <a:endParaRPr lang="pl-P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0548E90-E28B-49F6-BCC7-E3EE88986C0F}" type="datetimeFigureOut">
              <a:rPr lang="pl-PL" smtClean="0"/>
              <a:t>2012-05-08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0F7A083-81E8-404F-9310-452B84DFA9C1}" type="slidenum">
              <a:rPr lang="pl-PL" smtClean="0"/>
              <a:t>‹#›</a:t>
            </a:fld>
            <a:endParaRPr lang="pl-PL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971600" y="620688"/>
            <a:ext cx="67687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Taksówkarz</a:t>
            </a:r>
            <a:endParaRPr lang="pl-PL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4338" name="Picture 2" descr="http://merlin.pl/Taksowkarz_Martin-Scorsese,images_big,24,CTS10019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2060848"/>
            <a:ext cx="4320480" cy="41044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115616" y="476672"/>
            <a:ext cx="65037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GB" sz="5400" b="1" cap="none" spc="0" dirty="0" smtClean="0">
                <a:ln/>
                <a:solidFill>
                  <a:schemeClr val="accent3"/>
                </a:solidFill>
                <a:effectLst/>
              </a:rPr>
              <a:t>Ogólne informacje</a:t>
            </a:r>
            <a:endParaRPr lang="pl-PL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467544" y="3284984"/>
            <a:ext cx="37444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Ameryka</a:t>
            </a:r>
            <a:r>
              <a:rPr lang="pl-PL" dirty="0" smtClean="0"/>
              <a:t>ński film fabularny z 1976 roku, w reżyserii Martina Scorsese. Film jest z gatunku dramatem, wyprodukowanym przez Columbia Pictures</a:t>
            </a:r>
            <a:endParaRPr lang="pl-PL" dirty="0"/>
          </a:p>
        </p:txBody>
      </p:sp>
      <p:pic>
        <p:nvPicPr>
          <p:cNvPr id="33794" name="Picture 2" descr="http://wzrostgwiazd.blox.pl/resource/RobertDeNiroTaxiDriv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988840"/>
            <a:ext cx="3095625" cy="3819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915816" y="620688"/>
            <a:ext cx="25234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Fabuła</a:t>
            </a:r>
            <a:endParaRPr lang="pl-PL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971600" y="2492896"/>
            <a:ext cx="691276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Travis (Robert De Niro), weteran wojny w Wietnamie, cierpi na bezsenność. Zatrudnia się wobec tego jako Taksówkarz na nocnej zmianie. Jeżdżąc wieczorami po Nowym Jorku, styka się z najbardziej podejrzanymi i niebezpiecznymi ludźmi. Zdaje sobie sprawę, ile otacza go przemocy i okrucieństwa. Spotyka  młodą prostytutkę Iris (Jodie Foster), którą chce uwolnić od ciemiężyciela. Postanawia sam, na własną rękę, rozprawić się z całym "robactwem" tego miasta...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915816" y="404664"/>
            <a:ext cx="30396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Obsada</a:t>
            </a:r>
            <a:endParaRPr lang="pl-PL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4932040" y="3068960"/>
            <a:ext cx="35283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 filmie grają różni aktorzy, ale jest i gwiazda całego filmu a mianowicie sam Robert De Niro, a jego przyjaciółkę gra Jodie Foster. Oprócz nich występuje jeszcze ponad 60 aktorów.</a:t>
            </a:r>
            <a:endParaRPr lang="pl-PL" dirty="0"/>
          </a:p>
        </p:txBody>
      </p:sp>
      <p:pic>
        <p:nvPicPr>
          <p:cNvPr id="35842" name="Picture 2" descr="denir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124744"/>
            <a:ext cx="2376264" cy="3421820"/>
          </a:xfrm>
          <a:prstGeom prst="rect">
            <a:avLst/>
          </a:prstGeom>
          <a:noFill/>
        </p:spPr>
      </p:pic>
      <p:pic>
        <p:nvPicPr>
          <p:cNvPr id="35844" name="Picture 4" descr="http://prettynpoppington.com/wp-content/uploads/2012/02/jodie-foster-poster-a82d2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3933056"/>
            <a:ext cx="3672408" cy="27543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71800" y="476672"/>
            <a:ext cx="31357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Nagrody</a:t>
            </a:r>
            <a:endParaRPr lang="pl-PL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323528" y="2636912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Film uzyskał wiele nagród, nominacje do Oscara, do Złotego Globa, trzy nagrody BAFTA i dwie nominacje, i jedną nagrodę Złotej Palmy.</a:t>
            </a:r>
            <a:endParaRPr lang="pl-PL" dirty="0"/>
          </a:p>
        </p:txBody>
      </p:sp>
      <p:pic>
        <p:nvPicPr>
          <p:cNvPr id="4" name="Picture 2" descr="http://www.film.com/wp-content/uploads/2010/02/18692063-18692070-large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204864"/>
            <a:ext cx="2520280" cy="34367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99592" y="2564904"/>
            <a:ext cx="73388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Dziękuje za Uwagę </a:t>
            </a:r>
            <a:r>
              <a:rPr lang="pl-PL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" pitchFamily="2" charset="2"/>
              </a:rPr>
              <a:t></a:t>
            </a:r>
            <a:endParaRPr lang="pl-PL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6300192" y="515719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Karol Szaciłło 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24</TotalTime>
  <Words>183</Words>
  <Application>Microsoft Office PowerPoint</Application>
  <PresentationFormat>Pokaz na ekranie (4:3)</PresentationFormat>
  <Paragraphs>17</Paragraphs>
  <Slides>6</Slides>
  <Notes>6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Energetyczny</vt:lpstr>
      <vt:lpstr>Slajd 1</vt:lpstr>
      <vt:lpstr>Slajd 2</vt:lpstr>
      <vt:lpstr>Slajd 3</vt:lpstr>
      <vt:lpstr>Slajd 4</vt:lpstr>
      <vt:lpstr>Slajd 5</vt:lpstr>
      <vt:lpstr>Slajd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Windows User</dc:creator>
  <cp:lastModifiedBy>Windows User</cp:lastModifiedBy>
  <cp:revision>3</cp:revision>
  <dcterms:created xsi:type="dcterms:W3CDTF">2012-05-08T17:32:48Z</dcterms:created>
  <dcterms:modified xsi:type="dcterms:W3CDTF">2012-05-08T17:57:14Z</dcterms:modified>
</cp:coreProperties>
</file>