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AB2950DC-ABCA-4198-8328-AC8A5147EFB4}" type="datetimeFigureOut">
              <a:rPr lang="pl-PL" smtClean="0"/>
              <a:t>2012-04-03</a:t>
            </a:fld>
            <a:endParaRPr lang="pl-PL"/>
          </a:p>
        </p:txBody>
      </p:sp>
      <p:sp>
        <p:nvSpPr>
          <p:cNvPr id="16" name="Symbol zastępczy numeru slajdu 15"/>
          <p:cNvSpPr>
            <a:spLocks noGrp="1"/>
          </p:cNvSpPr>
          <p:nvPr>
            <p:ph type="sldNum" sz="quarter" idx="11"/>
          </p:nvPr>
        </p:nvSpPr>
        <p:spPr/>
        <p:txBody>
          <a:bodyPr/>
          <a:lstStyle/>
          <a:p>
            <a:fld id="{78B0F892-9B3C-4962-A7AA-73FED0482C28}"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B2950DC-ABCA-4198-8328-AC8A5147EFB4}" type="datetimeFigureOut">
              <a:rPr lang="pl-PL" smtClean="0"/>
              <a:t>2012-04-03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B0F892-9B3C-4962-A7AA-73FED0482C2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B2950DC-ABCA-4198-8328-AC8A5147EFB4}" type="datetimeFigureOut">
              <a:rPr lang="pl-PL" smtClean="0"/>
              <a:t>2012-04-03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B0F892-9B3C-4962-A7AA-73FED0482C2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AB2950DC-ABCA-4198-8328-AC8A5147EFB4}" type="datetimeFigureOut">
              <a:rPr lang="pl-PL" smtClean="0"/>
              <a:t>2012-04-03</a:t>
            </a:fld>
            <a:endParaRPr lang="pl-PL"/>
          </a:p>
        </p:txBody>
      </p:sp>
      <p:sp>
        <p:nvSpPr>
          <p:cNvPr id="15" name="Symbol zastępczy numeru slajdu 14"/>
          <p:cNvSpPr>
            <a:spLocks noGrp="1"/>
          </p:cNvSpPr>
          <p:nvPr>
            <p:ph type="sldNum" sz="quarter" idx="15"/>
          </p:nvPr>
        </p:nvSpPr>
        <p:spPr/>
        <p:txBody>
          <a:bodyPr/>
          <a:lstStyle>
            <a:lvl1pPr algn="ctr">
              <a:defRPr/>
            </a:lvl1pPr>
          </a:lstStyle>
          <a:p>
            <a:fld id="{78B0F892-9B3C-4962-A7AA-73FED0482C28}"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B2950DC-ABCA-4198-8328-AC8A5147EFB4}" type="datetimeFigureOut">
              <a:rPr lang="pl-PL" smtClean="0"/>
              <a:t>2012-04-03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B0F892-9B3C-4962-A7AA-73FED0482C28}"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AB2950DC-ABCA-4198-8328-AC8A5147EFB4}" type="datetimeFigureOut">
              <a:rPr lang="pl-PL" smtClean="0"/>
              <a:t>2012-04-03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B0F892-9B3C-4962-A7AA-73FED0482C2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78B0F892-9B3C-4962-A7AA-73FED0482C28}"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AB2950DC-ABCA-4198-8328-AC8A5147EFB4}" type="datetimeFigureOut">
              <a:rPr lang="pl-PL" smtClean="0"/>
              <a:t>2012-04-03</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AB2950DC-ABCA-4198-8328-AC8A5147EFB4}" type="datetimeFigureOut">
              <a:rPr lang="pl-PL" smtClean="0"/>
              <a:t>2012-04-03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8B0F892-9B3C-4962-A7AA-73FED0482C2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B2950DC-ABCA-4198-8328-AC8A5147EFB4}" type="datetimeFigureOut">
              <a:rPr lang="pl-PL" smtClean="0"/>
              <a:t>2012-04-03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8B0F892-9B3C-4962-A7AA-73FED0482C2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AB2950DC-ABCA-4198-8328-AC8A5147EFB4}" type="datetimeFigureOut">
              <a:rPr lang="pl-PL" smtClean="0"/>
              <a:t>2012-04-03</a:t>
            </a:fld>
            <a:endParaRPr lang="pl-PL"/>
          </a:p>
        </p:txBody>
      </p:sp>
      <p:sp>
        <p:nvSpPr>
          <p:cNvPr id="9" name="Symbol zastępczy numeru slajdu 8"/>
          <p:cNvSpPr>
            <a:spLocks noGrp="1"/>
          </p:cNvSpPr>
          <p:nvPr>
            <p:ph type="sldNum" sz="quarter" idx="15"/>
          </p:nvPr>
        </p:nvSpPr>
        <p:spPr/>
        <p:txBody>
          <a:bodyPr/>
          <a:lstStyle/>
          <a:p>
            <a:fld id="{78B0F892-9B3C-4962-A7AA-73FED0482C28}"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AB2950DC-ABCA-4198-8328-AC8A5147EFB4}" type="datetimeFigureOut">
              <a:rPr lang="pl-PL" smtClean="0"/>
              <a:t>2012-04-03</a:t>
            </a:fld>
            <a:endParaRPr lang="pl-PL"/>
          </a:p>
        </p:txBody>
      </p:sp>
      <p:sp>
        <p:nvSpPr>
          <p:cNvPr id="9" name="Symbol zastępczy numeru slajdu 8"/>
          <p:cNvSpPr>
            <a:spLocks noGrp="1"/>
          </p:cNvSpPr>
          <p:nvPr>
            <p:ph type="sldNum" sz="quarter" idx="11"/>
          </p:nvPr>
        </p:nvSpPr>
        <p:spPr/>
        <p:txBody>
          <a:bodyPr/>
          <a:lstStyle/>
          <a:p>
            <a:fld id="{78B0F892-9B3C-4962-A7AA-73FED0482C28}"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2950DC-ABCA-4198-8328-AC8A5147EFB4}" type="datetimeFigureOut">
              <a:rPr lang="pl-PL" smtClean="0"/>
              <a:t>2012-04-03</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0F892-9B3C-4962-A7AA-73FED0482C28}"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e/ec/Lightmatter_Golden_gate_bridge.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404664"/>
            <a:ext cx="8229600" cy="1143000"/>
          </a:xfrm>
        </p:spPr>
        <p:txBody>
          <a:bodyPr>
            <a:prstTxWarp prst="textDeflate">
              <a:avLst/>
            </a:prstTxWarp>
          </a:bodyPr>
          <a:lstStyle/>
          <a:p>
            <a:r>
              <a:rPr lang="pl-PL" dirty="0" smtClean="0"/>
              <a:t>San Francisco ;D</a:t>
            </a:r>
            <a:endParaRPr lang="pl-PL" dirty="0"/>
          </a:p>
        </p:txBody>
      </p:sp>
      <p:pic>
        <p:nvPicPr>
          <p:cNvPr id="1029" name="Picture 5" descr="D:\My Pictures\USA West'1006\IMG_0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698" y="1484784"/>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My Pictures\USA West'1006\IMG_0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698" y="4005064"/>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My Pictures\USA West'1006\IMG_0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975337"/>
            <a:ext cx="4644516" cy="348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marL="0" indent="0">
              <a:buNone/>
            </a:pPr>
            <a:r>
              <a:rPr lang="pl-PL" sz="2400" dirty="0"/>
              <a:t>San Francisco – miasto </a:t>
            </a:r>
            <a:r>
              <a:rPr lang="pl-PL" sz="2400" dirty="0" smtClean="0"/>
              <a:t>w </a:t>
            </a:r>
            <a:r>
              <a:rPr lang="pl-PL" sz="2400" dirty="0"/>
              <a:t>stanie Kalifornia w USA, położone na półwyspie otoczonym przez Ocean Spokojny na zachodzie, zatokę San Francisco na wschodzie i cieśninę Golden Gate na północy. Czwarte pod względem liczby ludności miasto w Kalifornii i trzynaste w całym </a:t>
            </a:r>
            <a:r>
              <a:rPr lang="pl-PL" sz="2400" dirty="0" smtClean="0"/>
              <a:t>kraju. </a:t>
            </a:r>
            <a:r>
              <a:rPr lang="pl-PL" sz="2400" dirty="0"/>
              <a:t>Ósme miasto w Stanach Zjednoczonych pod względem gęstości </a:t>
            </a:r>
            <a:r>
              <a:rPr lang="pl-PL" sz="2400" dirty="0" smtClean="0"/>
              <a:t>zaludnienia.</a:t>
            </a:r>
            <a:r>
              <a:rPr lang="pl-PL" sz="2400" dirty="0"/>
              <a:t> Historia San Francisco sięga roku 1776, kiedy to hiszpańscy kolonizatorzy Ameryki Północnej osiedlili się na krańcu półwyspu, zakładając na tym terenie fort oraz misję imienia świętego Franciszka z Asyżu. San Francisco i Kalifornia należały następnie do Meksyku, po uzyskaniu przez niego niepodległości od Hiszpanii, a następnie zostały włączone do USA.</a:t>
            </a:r>
          </a:p>
        </p:txBody>
      </p:sp>
      <p:sp>
        <p:nvSpPr>
          <p:cNvPr id="3" name="Tytuł 2"/>
          <p:cNvSpPr>
            <a:spLocks noGrp="1"/>
          </p:cNvSpPr>
          <p:nvPr>
            <p:ph type="title"/>
          </p:nvPr>
        </p:nvSpPr>
        <p:spPr/>
        <p:txBody>
          <a:bodyPr>
            <a:prstTxWarp prst="textChevron">
              <a:avLst/>
            </a:prstTxWarp>
          </a:bodyPr>
          <a:lstStyle/>
          <a:p>
            <a:pPr algn="ctr"/>
            <a:r>
              <a:rPr lang="pl-PL" dirty="0" smtClean="0"/>
              <a:t>Ogólne informacje</a:t>
            </a:r>
            <a:endParaRPr lang="pl-PL" dirty="0"/>
          </a:p>
        </p:txBody>
      </p:sp>
    </p:spTree>
    <p:extLst>
      <p:ext uri="{BB962C8B-B14F-4D97-AF65-F5344CB8AC3E}">
        <p14:creationId xmlns:p14="http://schemas.microsoft.com/office/powerpoint/2010/main" val="111829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692696"/>
            <a:ext cx="8229600" cy="4572000"/>
          </a:xfrm>
        </p:spPr>
        <p:txBody>
          <a:bodyPr>
            <a:normAutofit/>
          </a:bodyPr>
          <a:lstStyle/>
          <a:p>
            <a:pPr marL="0" indent="0">
              <a:buNone/>
            </a:pPr>
            <a:r>
              <a:rPr lang="pl-PL" sz="2400" dirty="0"/>
              <a:t>Obecnie San Francisco jest dużym ośrodkiem turystycznym, znanym ze swoich atrakcji, włączając w to m.in. Most Golden Gate, więzienie Alcatraz, Coit Tower, tramwaje linowe, fabrykę czekolady Ghirardelli czy chińską dzielnicę – Chinatown. Charakterystyczne dla miasta są jego strome wzgórza i </a:t>
            </a:r>
            <a:r>
              <a:rPr lang="pl-PL" sz="2400" dirty="0" smtClean="0"/>
              <a:t>ulice.</a:t>
            </a:r>
            <a:endParaRPr lang="pl-PL" sz="2400" dirty="0"/>
          </a:p>
        </p:txBody>
      </p:sp>
      <p:sp>
        <p:nvSpPr>
          <p:cNvPr id="3" name="Tytuł 2"/>
          <p:cNvSpPr>
            <a:spLocks noGrp="1"/>
          </p:cNvSpPr>
          <p:nvPr>
            <p:ph type="title"/>
          </p:nvPr>
        </p:nvSpPr>
        <p:spPr/>
        <p:txBody>
          <a:bodyPr/>
          <a:lstStyle/>
          <a:p>
            <a:pPr algn="ctr"/>
            <a:endParaRPr lang="pl-PL" dirty="0"/>
          </a:p>
        </p:txBody>
      </p:sp>
      <p:pic>
        <p:nvPicPr>
          <p:cNvPr id="2050" name="Picture 2" descr="D:\My Pictures\USA West'1006\IMG_0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0698" y="3501008"/>
            <a:ext cx="3779912" cy="283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1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a:bodyPr>
          <a:lstStyle/>
          <a:p>
            <a:pPr marL="0" indent="0">
              <a:buNone/>
            </a:pPr>
            <a:r>
              <a:rPr lang="pl-PL" dirty="0"/>
              <a:t>Most Golden Gate (Złote Wrota) – most wiszący łączący San Francisco z hrabstwem Marin, nad Cieśniną Golden Gate. Został otwarty 27 maja </a:t>
            </a:r>
            <a:r>
              <a:rPr lang="pl-PL" dirty="0" smtClean="0"/>
              <a:t>1937. Golden </a:t>
            </a:r>
            <a:r>
              <a:rPr lang="pl-PL" dirty="0"/>
              <a:t>Gate jest bardzo ważnym węzłem komunikacyjnym. Będąc także jednym z głównych celów wycieczek turystycznych jest uczęszczany rocznie przez miliony użytkowników. Miesięcznie przejeżdża po nim około 3,4 mln samochodów i liczba ta ciągle wzrasta. Szacuje się, że od momentu otwarcia mostu przejechało po nim około 1,6 mld pojazdów, a ponieważ jest on od tego momentu płatny, zarobił już na swoją konserwację około 1,0 mld </a:t>
            </a:r>
            <a:r>
              <a:rPr lang="pl-PL" dirty="0" smtClean="0"/>
              <a:t>$. Zagrożenie </a:t>
            </a:r>
            <a:r>
              <a:rPr lang="pl-PL" dirty="0"/>
              <a:t>trzęsieniem ziemi sprawia, że most musi zostać jak najszybciej wzmocniony.</a:t>
            </a:r>
          </a:p>
          <a:p>
            <a:pPr marL="0" indent="0">
              <a:buNone/>
            </a:pPr>
            <a:endParaRPr lang="pl-PL" dirty="0"/>
          </a:p>
        </p:txBody>
      </p:sp>
      <p:sp>
        <p:nvSpPr>
          <p:cNvPr id="3" name="Tytuł 2"/>
          <p:cNvSpPr>
            <a:spLocks noGrp="1"/>
          </p:cNvSpPr>
          <p:nvPr>
            <p:ph type="title"/>
          </p:nvPr>
        </p:nvSpPr>
        <p:spPr>
          <a:xfrm>
            <a:off x="395536" y="980728"/>
            <a:ext cx="8229600" cy="1219200"/>
          </a:xfrm>
        </p:spPr>
        <p:txBody>
          <a:bodyPr>
            <a:prstTxWarp prst="textArchUp">
              <a:avLst/>
            </a:prstTxWarp>
          </a:bodyPr>
          <a:lstStyle/>
          <a:p>
            <a:pPr algn="ctr"/>
            <a:r>
              <a:rPr lang="pl-PL" dirty="0" smtClean="0"/>
              <a:t>Golden Gate Bridge</a:t>
            </a:r>
            <a:endParaRPr lang="pl-PL" dirty="0"/>
          </a:p>
        </p:txBody>
      </p:sp>
    </p:spTree>
    <p:extLst>
      <p:ext uri="{BB962C8B-B14F-4D97-AF65-F5344CB8AC3E}">
        <p14:creationId xmlns:p14="http://schemas.microsoft.com/office/powerpoint/2010/main" val="96636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04664"/>
            <a:ext cx="8229600" cy="4572000"/>
          </a:xfrm>
        </p:spPr>
        <p:txBody>
          <a:bodyPr>
            <a:normAutofit/>
          </a:bodyPr>
          <a:lstStyle/>
          <a:p>
            <a:pPr marL="0" indent="0">
              <a:buNone/>
            </a:pPr>
            <a:r>
              <a:rPr lang="pl-PL" sz="2400" dirty="0"/>
              <a:t>Oprócz tego, że jest jednym z najwyższych mostów na świecie, ustanowił też niechlubny rekord. Do tej pory z Golden Gate skoczyło już ponad 2000 samobójców z czego ponad 1500 </a:t>
            </a:r>
            <a:r>
              <a:rPr lang="pl-PL" sz="2400" dirty="0" smtClean="0"/>
              <a:t>zmarło</a:t>
            </a:r>
            <a:r>
              <a:rPr lang="pl-PL" sz="2400" dirty="0" smtClean="0"/>
              <a:t>.</a:t>
            </a:r>
            <a:r>
              <a:rPr lang="pl-PL" sz="2400" dirty="0"/>
              <a:t> Od chwili oddania do użytku most Golden Gate zamknięto zaledwie 3 razy z powodu bardzo silnych wiatrów.</a:t>
            </a:r>
            <a:endParaRPr lang="pl-PL" sz="2400" dirty="0"/>
          </a:p>
        </p:txBody>
      </p:sp>
      <p:sp>
        <p:nvSpPr>
          <p:cNvPr id="3" name="Tytuł 2"/>
          <p:cNvSpPr>
            <a:spLocks noGrp="1"/>
          </p:cNvSpPr>
          <p:nvPr>
            <p:ph type="title"/>
          </p:nvPr>
        </p:nvSpPr>
        <p:spPr/>
        <p:txBody>
          <a:bodyPr/>
          <a:lstStyle/>
          <a:p>
            <a:endParaRPr lang="pl-PL"/>
          </a:p>
        </p:txBody>
      </p:sp>
      <p:pic>
        <p:nvPicPr>
          <p:cNvPr id="3074" name="Picture 2" descr="D:\My Pictures\USA West'1006\IMG_07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348880"/>
            <a:ext cx="432048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ik:Lightmatter Golden gate brid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4437112"/>
            <a:ext cx="5688631" cy="20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7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sz="2400" b="1" dirty="0"/>
              <a:t>Alcatraz</a:t>
            </a:r>
            <a:r>
              <a:rPr lang="pl-PL" sz="2400" dirty="0"/>
              <a:t> – wyspa niedaleko San Francisco. </a:t>
            </a:r>
            <a:r>
              <a:rPr lang="pl-PL" sz="2400" dirty="0" smtClean="0"/>
              <a:t>Znajduje </a:t>
            </a:r>
            <a:r>
              <a:rPr lang="pl-PL" sz="2400" dirty="0"/>
              <a:t>się na niej nieczynne już więzienie o zaostrzonym rygorze, działające od 1934 do 1963 roku. Zamknięte zostało głównie z powodu wysokich kosztów utrzymania oraz błędów konstrukcyjnych, które ułatwiały ucieczki</a:t>
            </a:r>
            <a:r>
              <a:rPr lang="pl-PL" sz="2400" dirty="0" smtClean="0"/>
              <a:t>.</a:t>
            </a:r>
            <a:r>
              <a:rPr lang="pl-PL" sz="2400" dirty="0"/>
              <a:t> Więzienie nie jest jedyną atrakcją turystyczną wyspy Alcatraz. Miłośnicy przyrody i architektury mogą tam napotkać siedliska wielu gatunków roślin i ptaków (zwłaszcza mew), które w marcu zakładają gniazda.</a:t>
            </a:r>
          </a:p>
        </p:txBody>
      </p:sp>
      <p:sp>
        <p:nvSpPr>
          <p:cNvPr id="3" name="Tytuł 2"/>
          <p:cNvSpPr>
            <a:spLocks noGrp="1"/>
          </p:cNvSpPr>
          <p:nvPr>
            <p:ph type="title"/>
          </p:nvPr>
        </p:nvSpPr>
        <p:spPr/>
        <p:txBody>
          <a:bodyPr>
            <a:prstTxWarp prst="textDoubleWave1">
              <a:avLst/>
            </a:prstTxWarp>
          </a:bodyPr>
          <a:lstStyle/>
          <a:p>
            <a:r>
              <a:rPr lang="pl-PL" dirty="0" smtClean="0"/>
              <a:t>Alcatraz</a:t>
            </a:r>
            <a:endParaRPr lang="pl-PL" dirty="0"/>
          </a:p>
        </p:txBody>
      </p:sp>
    </p:spTree>
    <p:extLst>
      <p:ext uri="{BB962C8B-B14F-4D97-AF65-F5344CB8AC3E}">
        <p14:creationId xmlns:p14="http://schemas.microsoft.com/office/powerpoint/2010/main" val="39184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0000" lnSpcReduction="20000"/>
          </a:bodyPr>
          <a:lstStyle/>
          <a:p>
            <a:pPr marL="0" indent="0">
              <a:buNone/>
            </a:pPr>
            <a:r>
              <a:rPr lang="pl-PL" sz="3100" dirty="0"/>
              <a:t>Oficjalnie przez 29 lat działalności więzienia żadnemu więźniowi nie udało się z niego uciec, choć odnotowano aż 14 prób z udziałem 34 więźniów, w tym dwóch, którzy próbowali uciec dwa razy; sześciu uciekinierów zastrzelono, dwóch utonęło, pięciu nie odnaleziono, pozostałych złapano. Dwóch wydostało się z wyspy, ale zostało pojmanych, jeden w 1945, drugi w 1962 </a:t>
            </a:r>
            <a:r>
              <a:rPr lang="pl-PL" sz="3100" dirty="0" smtClean="0"/>
              <a:t>roku. Podczas </a:t>
            </a:r>
            <a:r>
              <a:rPr lang="pl-PL" sz="3100" dirty="0"/>
              <a:t>najsłynniejszej próby ucieczki w dniu 11 czerwca 1962 roku trzech uciekinierów (Frank Morris oraz bracia John i Clarence Anglinowie) zdołało wydostać się za mury więzienia. Przeprowadzono zakrojone na szeroką skalę poszukiwania, aby odnaleźć zbiegłych więźniów. Stróże prawa byli pewni, że odnajdą ich ciała, ale nigdy im się to nie udało. </a:t>
            </a:r>
            <a:r>
              <a:rPr lang="pl-PL" sz="3100" dirty="0" smtClean="0"/>
              <a:t>Fakt</a:t>
            </a:r>
            <a:r>
              <a:rPr lang="pl-PL" sz="3100" dirty="0"/>
              <a:t>, że po upływie wielu lat nie ma o uciekinierach żadnej wieści, pomimo że wyjawienie informacji o ich losach gwarantowałoby sławę i pieniądze, zdaje się świadczyć, że żadna z ucieczek nie była udana.</a:t>
            </a:r>
          </a:p>
          <a:p>
            <a:pPr marL="0" indent="0">
              <a:buNone/>
            </a:pPr>
            <a:endParaRPr lang="pl-PL" dirty="0"/>
          </a:p>
        </p:txBody>
      </p:sp>
      <p:sp>
        <p:nvSpPr>
          <p:cNvPr id="3" name="Tytuł 2"/>
          <p:cNvSpPr>
            <a:spLocks noGrp="1"/>
          </p:cNvSpPr>
          <p:nvPr>
            <p:ph type="title"/>
          </p:nvPr>
        </p:nvSpPr>
        <p:spPr/>
        <p:txBody>
          <a:bodyPr/>
          <a:lstStyle/>
          <a:p>
            <a:pPr algn="ctr"/>
            <a:r>
              <a:rPr lang="pl-PL" dirty="0"/>
              <a:t>C</a:t>
            </a:r>
            <a:r>
              <a:rPr lang="pl-PL" dirty="0" smtClean="0"/>
              <a:t>iekawostka</a:t>
            </a:r>
            <a:endParaRPr lang="pl-PL" dirty="0"/>
          </a:p>
        </p:txBody>
      </p:sp>
    </p:spTree>
    <p:extLst>
      <p:ext uri="{BB962C8B-B14F-4D97-AF65-F5344CB8AC3E}">
        <p14:creationId xmlns:p14="http://schemas.microsoft.com/office/powerpoint/2010/main" val="1671798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TotalTime>
  <Words>575</Words>
  <Application>Microsoft Office PowerPoint</Application>
  <PresentationFormat>Pokaz na ekranie (4:3)</PresentationFormat>
  <Paragraphs>11</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Papier</vt:lpstr>
      <vt:lpstr>San Francisco ;D</vt:lpstr>
      <vt:lpstr>Ogólne informacje</vt:lpstr>
      <vt:lpstr>Prezentacja programu PowerPoint</vt:lpstr>
      <vt:lpstr>Golden Gate Bridge</vt:lpstr>
      <vt:lpstr>Prezentacja programu PowerPoint</vt:lpstr>
      <vt:lpstr>Alcatraz</vt:lpstr>
      <vt:lpstr>Ciekawostka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Francisco ;D</dc:title>
  <dc:creator>Patryk</dc:creator>
  <cp:lastModifiedBy>Patryk</cp:lastModifiedBy>
  <cp:revision>6</cp:revision>
  <dcterms:created xsi:type="dcterms:W3CDTF">2012-04-03T17:51:47Z</dcterms:created>
  <dcterms:modified xsi:type="dcterms:W3CDTF">2012-04-03T19:13:17Z</dcterms:modified>
</cp:coreProperties>
</file>