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87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69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4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9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40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7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85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75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67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44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2000"/>
                    </a14:imgEffect>
                    <a14:imgEffect>
                      <a14:colorTemperature colorTemp="11375"/>
                    </a14:imgEffect>
                    <a14:imgEffect>
                      <a14:saturation sat="95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3623B-B269-4153-9F1A-328EDE6BAB90}" type="datetimeFigureOut">
              <a:rPr lang="pl-PL" smtClean="0"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64296-E36C-49EB-A966-712474DD1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42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5286" y="404664"/>
            <a:ext cx="7772400" cy="1470025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rgbClr val="341902"/>
                </a:solidFill>
              </a:rPr>
              <a:t>Ron Howard</a:t>
            </a:r>
            <a:endParaRPr lang="pl-PL" sz="7200" dirty="0">
              <a:solidFill>
                <a:srgbClr val="34190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34375" y="4175897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rgbClr val="341902"/>
                </a:solidFill>
              </a:rPr>
              <a:t>reżyser, aktor</a:t>
            </a:r>
            <a:endParaRPr lang="pl-PL" dirty="0">
              <a:solidFill>
                <a:srgbClr val="34190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46668"/>
            <a:ext cx="43719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4579792" y="6178804"/>
            <a:ext cx="5292499" cy="717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rgbClr val="341902"/>
                </a:solidFill>
              </a:rPr>
              <a:t>Przygotował: Bartek Plizga</a:t>
            </a:r>
            <a:endParaRPr lang="pl-PL" sz="2000" dirty="0">
              <a:solidFill>
                <a:srgbClr val="3419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3400" dirty="0" smtClean="0">
                <a:solidFill>
                  <a:srgbClr val="341902"/>
                </a:solidFill>
              </a:rPr>
              <a:t>	Ron Howard urodził się 1 marca 1954 roku w Duncan w stanie Oklahoma. Po raz pierwszy przed kamerami Ron wystąpił, kiedy miał 18 miesięcy na planie filmu "</a:t>
            </a:r>
            <a:r>
              <a:rPr lang="pl-PL" sz="3400" dirty="0" err="1" smtClean="0">
                <a:solidFill>
                  <a:srgbClr val="341902"/>
                </a:solidFill>
              </a:rPr>
              <a:t>Frontier</a:t>
            </a:r>
            <a:r>
              <a:rPr lang="pl-PL" sz="3400" dirty="0" smtClean="0">
                <a:solidFill>
                  <a:srgbClr val="341902"/>
                </a:solidFill>
              </a:rPr>
              <a:t> </a:t>
            </a:r>
            <a:r>
              <a:rPr lang="pl-PL" sz="3400" dirty="0" err="1" smtClean="0">
                <a:solidFill>
                  <a:srgbClr val="341902"/>
                </a:solidFill>
              </a:rPr>
              <a:t>Woman</a:t>
            </a:r>
            <a:r>
              <a:rPr lang="pl-PL" sz="3400" dirty="0" smtClean="0">
                <a:solidFill>
                  <a:srgbClr val="341902"/>
                </a:solidFill>
              </a:rPr>
              <a:t>". W wieku 4 lat zagrał już pierwszą "poważną" rolę w serialu "</a:t>
            </a:r>
            <a:r>
              <a:rPr lang="pl-PL" sz="3400" dirty="0" err="1" smtClean="0">
                <a:solidFill>
                  <a:srgbClr val="341902"/>
                </a:solidFill>
              </a:rPr>
              <a:t>Playhouse</a:t>
            </a:r>
            <a:r>
              <a:rPr lang="pl-PL" sz="3400" dirty="0" smtClean="0">
                <a:solidFill>
                  <a:srgbClr val="341902"/>
                </a:solidFill>
              </a:rPr>
              <a:t> 90". Popularność jako aktor zdobył dzięki serialowi Happy </a:t>
            </a:r>
            <a:r>
              <a:rPr lang="pl-PL" sz="3400" dirty="0" err="1" smtClean="0">
                <a:solidFill>
                  <a:srgbClr val="341902"/>
                </a:solidFill>
              </a:rPr>
              <a:t>Days</a:t>
            </a:r>
            <a:r>
              <a:rPr lang="pl-PL" sz="3400" dirty="0" smtClean="0">
                <a:solidFill>
                  <a:srgbClr val="341902"/>
                </a:solidFill>
              </a:rPr>
              <a:t>, w którym grał sześć lat. Sławę, jako reżyser, zdobył po filmie </a:t>
            </a:r>
            <a:r>
              <a:rPr lang="pl-PL" sz="3400" i="1" dirty="0" smtClean="0">
                <a:solidFill>
                  <a:srgbClr val="341902"/>
                </a:solidFill>
              </a:rPr>
              <a:t>Grand </a:t>
            </a:r>
            <a:r>
              <a:rPr lang="pl-PL" sz="3400" i="1" dirty="0" err="1" smtClean="0">
                <a:solidFill>
                  <a:srgbClr val="341902"/>
                </a:solidFill>
              </a:rPr>
              <a:t>Theft</a:t>
            </a:r>
            <a:r>
              <a:rPr lang="pl-PL" sz="3400" i="1" dirty="0" smtClean="0">
                <a:solidFill>
                  <a:srgbClr val="341902"/>
                </a:solidFill>
              </a:rPr>
              <a:t> Auto</a:t>
            </a:r>
            <a:r>
              <a:rPr lang="pl-PL" sz="3400" dirty="0" smtClean="0">
                <a:solidFill>
                  <a:srgbClr val="341902"/>
                </a:solidFill>
              </a:rPr>
              <a:t> z roku 1977.</a:t>
            </a:r>
          </a:p>
          <a:p>
            <a:pPr marL="0" indent="0">
              <a:buNone/>
            </a:pPr>
            <a:endParaRPr lang="pl-PL" dirty="0" smtClean="0">
              <a:solidFill>
                <a:srgbClr val="341902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3419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dirty="0" smtClean="0">
                <a:solidFill>
                  <a:srgbClr val="341902"/>
                </a:solidFill>
              </a:rPr>
              <a:t>Nagrody:</a:t>
            </a:r>
          </a:p>
          <a:p>
            <a:pPr marL="0" indent="0" algn="ctr">
              <a:buNone/>
            </a:pPr>
            <a:endParaRPr lang="pl-PL" sz="1800" dirty="0" smtClean="0">
              <a:solidFill>
                <a:srgbClr val="341902"/>
              </a:solidFill>
            </a:endParaRPr>
          </a:p>
          <a:p>
            <a:pPr marL="0" indent="0">
              <a:buNone/>
            </a:pPr>
            <a:r>
              <a:rPr lang="pl-PL" sz="3100" dirty="0" smtClean="0">
                <a:solidFill>
                  <a:srgbClr val="341902"/>
                </a:solidFill>
              </a:rPr>
              <a:t>-Dwa Oscary za film Piękny Umysł (2001), jeden za najlepszy film, drugi jako najlepszy reżyser</a:t>
            </a:r>
          </a:p>
          <a:p>
            <a:pPr marL="0" indent="0">
              <a:buNone/>
            </a:pPr>
            <a:endParaRPr lang="pl-PL" sz="1800" dirty="0" smtClean="0">
              <a:solidFill>
                <a:srgbClr val="341902"/>
              </a:solidFill>
            </a:endParaRPr>
          </a:p>
          <a:p>
            <a:pPr marL="0" indent="0">
              <a:buNone/>
            </a:pPr>
            <a:r>
              <a:rPr lang="pl-PL" sz="3100" dirty="0" smtClean="0">
                <a:solidFill>
                  <a:srgbClr val="341902"/>
                </a:solidFill>
              </a:rPr>
              <a:t>-Dwie nagrody Amerykańskiej Gildii Reżyserów Filmowych za filmy Apollo 13 (1995) oraz za film Piękny Umysł</a:t>
            </a:r>
          </a:p>
          <a:p>
            <a:pPr marL="0" indent="0">
              <a:buNone/>
            </a:pPr>
            <a:endParaRPr lang="pl-PL" sz="1800" dirty="0" smtClean="0">
              <a:solidFill>
                <a:srgbClr val="341902"/>
              </a:solidFill>
            </a:endParaRPr>
          </a:p>
          <a:p>
            <a:pPr marL="0" indent="0">
              <a:buNone/>
            </a:pPr>
            <a:r>
              <a:rPr lang="pl-PL" sz="3100" dirty="0" smtClean="0">
                <a:solidFill>
                  <a:srgbClr val="341902"/>
                </a:solidFill>
              </a:rPr>
              <a:t>-Nagroda „Saturn” za film Kokon </a:t>
            </a:r>
            <a:r>
              <a:rPr lang="pl-PL" sz="2800" dirty="0" smtClean="0">
                <a:solidFill>
                  <a:srgbClr val="341902"/>
                </a:solidFill>
              </a:rPr>
              <a:t>(1985)</a:t>
            </a:r>
            <a:endParaRPr lang="pl-PL" sz="3100" dirty="0">
              <a:solidFill>
                <a:srgbClr val="3419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341902"/>
                </a:solidFill>
              </a:rPr>
              <a:t>Filmy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341902"/>
                </a:solidFill>
              </a:rPr>
              <a:t>Z ważniejszych dzieł filmowych Rona Howarda można wymienić: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341902"/>
                </a:solidFill>
              </a:rPr>
              <a:t>Kokon</a:t>
            </a:r>
            <a:r>
              <a:rPr lang="pl-PL" dirty="0" smtClean="0">
                <a:solidFill>
                  <a:srgbClr val="341902"/>
                </a:solidFill>
              </a:rPr>
              <a:t>(1985), film </a:t>
            </a:r>
            <a:r>
              <a:rPr lang="pl-PL" dirty="0" err="1" smtClean="0">
                <a:solidFill>
                  <a:srgbClr val="341902"/>
                </a:solidFill>
              </a:rPr>
              <a:t>Sci</a:t>
            </a:r>
            <a:r>
              <a:rPr lang="pl-PL" dirty="0" smtClean="0">
                <a:solidFill>
                  <a:srgbClr val="341902"/>
                </a:solidFill>
              </a:rPr>
              <a:t>-Fi, w którym grupka </a:t>
            </a:r>
            <a:r>
              <a:rPr lang="pl-PL" dirty="0" smtClean="0">
                <a:solidFill>
                  <a:srgbClr val="341902"/>
                </a:solidFill>
              </a:rPr>
              <a:t>pensjonariuszy </a:t>
            </a:r>
            <a:r>
              <a:rPr lang="pl-PL" dirty="0" smtClean="0">
                <a:solidFill>
                  <a:srgbClr val="341902"/>
                </a:solidFill>
              </a:rPr>
              <a:t>znajduje basen </a:t>
            </a:r>
            <a:r>
              <a:rPr lang="pl-PL" dirty="0" smtClean="0">
                <a:solidFill>
                  <a:srgbClr val="341902"/>
                </a:solidFill>
              </a:rPr>
              <a:t>wypełniony </a:t>
            </a:r>
            <a:r>
              <a:rPr lang="pl-PL" dirty="0" smtClean="0">
                <a:solidFill>
                  <a:srgbClr val="341902"/>
                </a:solidFill>
              </a:rPr>
              <a:t>kokonami kosmitów, jednak pływanie w nim sprawia że stają się oni bardzo rześcy i są w doskonałych nastrojach. Film zdobył trzy nagrody, w tym dwa Oscary.</a:t>
            </a:r>
            <a:endParaRPr lang="pl-PL" dirty="0">
              <a:solidFill>
                <a:srgbClr val="3419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8081" y="476672"/>
            <a:ext cx="4009206" cy="419674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341902"/>
                </a:solidFill>
              </a:rPr>
              <a:t>Apollo 13</a:t>
            </a:r>
            <a:r>
              <a:rPr lang="pl-PL" dirty="0" smtClean="0">
                <a:solidFill>
                  <a:srgbClr val="341902"/>
                </a:solidFill>
              </a:rPr>
              <a:t>(1995), oparty na faktach dramat, przedstawiający historię statku Apollo 13. Wydarzenia te mają miejsce rok po pierwszym lądowaniu na księżycu, jednak dla większości amerykanów</a:t>
            </a:r>
            <a:endParaRPr lang="pl-PL" dirty="0">
              <a:solidFill>
                <a:srgbClr val="34190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94" y="692696"/>
            <a:ext cx="411234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18666" y="4293096"/>
            <a:ext cx="84687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341902"/>
                </a:solidFill>
              </a:rPr>
              <a:t>jest to kolejny rutynowy lot, społeczeństwo</a:t>
            </a:r>
          </a:p>
          <a:p>
            <a:r>
              <a:rPr lang="pl-PL" sz="3000" dirty="0" smtClean="0">
                <a:solidFill>
                  <a:srgbClr val="341902"/>
                </a:solidFill>
              </a:rPr>
              <a:t>interesuje się lotem dopiero gdy na statku następuje wybuch.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9669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448844" cy="37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8"/>
            <a:ext cx="819326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 smtClean="0">
                <a:solidFill>
                  <a:srgbClr val="341902"/>
                </a:solidFill>
              </a:rPr>
              <a:t>Okup</a:t>
            </a:r>
            <a:r>
              <a:rPr lang="pl-PL" sz="2800" dirty="0" smtClean="0">
                <a:solidFill>
                  <a:srgbClr val="341902"/>
                </a:solidFill>
              </a:rPr>
              <a:t>(1996), dramat, thriller. Zostaje uprowadzony 9-letni syn Toma </a:t>
            </a:r>
            <a:r>
              <a:rPr lang="pl-PL" sz="2800" dirty="0" err="1" smtClean="0">
                <a:solidFill>
                  <a:srgbClr val="341902"/>
                </a:solidFill>
              </a:rPr>
              <a:t>Mullena</a:t>
            </a:r>
            <a:r>
              <a:rPr lang="pl-PL" sz="2800" dirty="0" smtClean="0">
                <a:solidFill>
                  <a:srgbClr val="341902"/>
                </a:solidFill>
              </a:rPr>
              <a:t>,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właściciela jednej z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najpotężniejszych </a:t>
            </a:r>
            <a:r>
              <a:rPr lang="pl-PL" sz="2800" dirty="0" smtClean="0">
                <a:solidFill>
                  <a:srgbClr val="341902"/>
                </a:solidFill>
              </a:rPr>
              <a:t>linii </a:t>
            </a:r>
            <a:r>
              <a:rPr lang="pl-PL" sz="2800" dirty="0" smtClean="0">
                <a:solidFill>
                  <a:srgbClr val="341902"/>
                </a:solidFill>
              </a:rPr>
              <a:t/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lotniczych. W zamian za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uwolnienie chłopca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porywacze żądają 2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milionów dolarów.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err="1" smtClean="0">
                <a:solidFill>
                  <a:srgbClr val="341902"/>
                </a:solidFill>
              </a:rPr>
              <a:t>Mullen</a:t>
            </a:r>
            <a:r>
              <a:rPr lang="pl-PL" sz="2800" dirty="0" smtClean="0">
                <a:solidFill>
                  <a:srgbClr val="341902"/>
                </a:solidFill>
              </a:rPr>
              <a:t> ma tylko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czterdzieści osiem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godzin na dostarczenie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pieniędzy. Jego żona, domaga się, by zapłacić okup,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jednak zdesperowany ojciec nie ulega jednak presji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i podejmuje dramatyczną decyzję - pojawia się </a:t>
            </a:r>
            <a:br>
              <a:rPr lang="pl-PL" sz="2800" dirty="0" smtClean="0">
                <a:solidFill>
                  <a:srgbClr val="341902"/>
                </a:solidFill>
              </a:rPr>
            </a:br>
            <a:r>
              <a:rPr lang="pl-PL" sz="2800" dirty="0" smtClean="0">
                <a:solidFill>
                  <a:srgbClr val="341902"/>
                </a:solidFill>
              </a:rPr>
              <a:t>w telewizji i na oczach milionów widzów wyznacza nagrodę za schwytanie bandytów.</a:t>
            </a:r>
            <a:endParaRPr lang="pl-PL" sz="2800" b="1" dirty="0">
              <a:solidFill>
                <a:srgbClr val="3419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341902"/>
                </a:solidFill>
              </a:rPr>
              <a:t>Piękny umysł</a:t>
            </a:r>
            <a:r>
              <a:rPr lang="pl-PL" dirty="0" smtClean="0">
                <a:solidFill>
                  <a:srgbClr val="341902"/>
                </a:solidFill>
              </a:rPr>
              <a:t>(2001), biograficzny dramat,</a:t>
            </a:r>
            <a:br>
              <a:rPr lang="pl-PL" dirty="0" smtClean="0">
                <a:solidFill>
                  <a:srgbClr val="341902"/>
                </a:solidFill>
              </a:rPr>
            </a:br>
            <a:r>
              <a:rPr lang="pl-PL" dirty="0" smtClean="0">
                <a:solidFill>
                  <a:srgbClr val="341902"/>
                </a:solidFill>
              </a:rPr>
              <a:t>film opowiada o historii życia geniusza </a:t>
            </a:r>
            <a:br>
              <a:rPr lang="pl-PL" dirty="0" smtClean="0">
                <a:solidFill>
                  <a:srgbClr val="341902"/>
                </a:solidFill>
              </a:rPr>
            </a:br>
            <a:r>
              <a:rPr lang="pl-PL" dirty="0" smtClean="0">
                <a:solidFill>
                  <a:srgbClr val="341902"/>
                </a:solidFill>
              </a:rPr>
              <a:t>matematycznego Johna </a:t>
            </a:r>
            <a:r>
              <a:rPr lang="pl-PL" dirty="0" err="1" smtClean="0">
                <a:solidFill>
                  <a:srgbClr val="341902"/>
                </a:solidFill>
              </a:rPr>
              <a:t>Nasha</a:t>
            </a:r>
            <a:r>
              <a:rPr lang="pl-PL" dirty="0" smtClean="0">
                <a:solidFill>
                  <a:srgbClr val="341902"/>
                </a:solidFill>
              </a:rPr>
              <a:t>. Główny </a:t>
            </a:r>
            <a:br>
              <a:rPr lang="pl-PL" dirty="0" smtClean="0">
                <a:solidFill>
                  <a:srgbClr val="341902"/>
                </a:solidFill>
              </a:rPr>
            </a:br>
            <a:r>
              <a:rPr lang="pl-PL" dirty="0" smtClean="0">
                <a:solidFill>
                  <a:srgbClr val="341902"/>
                </a:solidFill>
              </a:rPr>
              <a:t>bohater rozpoczyna na Uniwersytecie </a:t>
            </a:r>
            <a:br>
              <a:rPr lang="pl-PL" dirty="0" smtClean="0">
                <a:solidFill>
                  <a:srgbClr val="341902"/>
                </a:solidFill>
              </a:rPr>
            </a:br>
            <a:r>
              <a:rPr lang="pl-PL" dirty="0" err="1" smtClean="0">
                <a:solidFill>
                  <a:srgbClr val="341902"/>
                </a:solidFill>
              </a:rPr>
              <a:t>Princeton</a:t>
            </a:r>
            <a:r>
              <a:rPr lang="pl-PL" dirty="0" smtClean="0">
                <a:solidFill>
                  <a:srgbClr val="341902"/>
                </a:solidFill>
              </a:rPr>
              <a:t> podyplomowe studia </a:t>
            </a:r>
            <a:r>
              <a:rPr lang="pl-PL" dirty="0" err="1" smtClean="0">
                <a:solidFill>
                  <a:srgbClr val="341902"/>
                </a:solidFill>
              </a:rPr>
              <a:t>matema</a:t>
            </a:r>
            <a:r>
              <a:rPr lang="pl-PL" dirty="0" smtClean="0">
                <a:solidFill>
                  <a:srgbClr val="341902"/>
                </a:solidFill>
              </a:rPr>
              <a:t>-</a:t>
            </a:r>
            <a:br>
              <a:rPr lang="pl-PL" dirty="0" smtClean="0">
                <a:solidFill>
                  <a:srgbClr val="341902"/>
                </a:solidFill>
              </a:rPr>
            </a:br>
            <a:r>
              <a:rPr lang="pl-PL" dirty="0" smtClean="0">
                <a:solidFill>
                  <a:srgbClr val="341902"/>
                </a:solidFill>
              </a:rPr>
              <a:t>tyczne. Pewnego wieczoru gdy obserwuje w pubie rywalizację kolegów o względy pięknej blondynki doznaje "olśnienia". Pod wpływem tego impulsu pisze pracę na temat teorii gier, która podważa doktrynę Adama </a:t>
            </a:r>
            <a:r>
              <a:rPr lang="pl-PL" dirty="0" err="1" smtClean="0">
                <a:solidFill>
                  <a:srgbClr val="341902"/>
                </a:solidFill>
              </a:rPr>
              <a:t>Smitha</a:t>
            </a:r>
            <a:r>
              <a:rPr lang="pl-PL" dirty="0" smtClean="0">
                <a:solidFill>
                  <a:srgbClr val="341902"/>
                </a:solidFill>
              </a:rPr>
              <a:t>. </a:t>
            </a:r>
            <a:r>
              <a:rPr lang="pl-PL" dirty="0" err="1" smtClean="0">
                <a:solidFill>
                  <a:srgbClr val="341902"/>
                </a:solidFill>
              </a:rPr>
              <a:t>Nash</a:t>
            </a:r>
            <a:r>
              <a:rPr lang="pl-PL" dirty="0" smtClean="0">
                <a:solidFill>
                  <a:srgbClr val="341902"/>
                </a:solidFill>
              </a:rPr>
              <a:t> zdobywa tym uznanie środowiska i stanowisko wykładowcy.  </a:t>
            </a:r>
            <a:br>
              <a:rPr lang="pl-PL" dirty="0" smtClean="0">
                <a:solidFill>
                  <a:srgbClr val="341902"/>
                </a:solidFill>
              </a:rPr>
            </a:br>
            <a:r>
              <a:rPr lang="pl-PL" dirty="0" smtClean="0">
                <a:solidFill>
                  <a:srgbClr val="341902"/>
                </a:solidFill>
              </a:rPr>
              <a:t>W tym samym czasie, gdy </a:t>
            </a:r>
            <a:r>
              <a:rPr lang="pl-PL" dirty="0" err="1" smtClean="0">
                <a:solidFill>
                  <a:srgbClr val="341902"/>
                </a:solidFill>
              </a:rPr>
              <a:t>Nash</a:t>
            </a:r>
            <a:r>
              <a:rPr lang="pl-PL" dirty="0" smtClean="0">
                <a:solidFill>
                  <a:srgbClr val="341902"/>
                </a:solidFill>
              </a:rPr>
              <a:t> prowadzi wykłady kontaktuje się z nim Wiliam </a:t>
            </a:r>
            <a:r>
              <a:rPr lang="pl-PL" dirty="0" err="1" smtClean="0">
                <a:solidFill>
                  <a:srgbClr val="341902"/>
                </a:solidFill>
              </a:rPr>
              <a:t>Pacher</a:t>
            </a:r>
            <a:r>
              <a:rPr lang="pl-PL" dirty="0" smtClean="0">
                <a:solidFill>
                  <a:srgbClr val="341902"/>
                </a:solidFill>
              </a:rPr>
              <a:t> z wywiadu wojskowego. Zleca on mu wykrycie komunistycznego spisku w USA.</a:t>
            </a:r>
            <a:endParaRPr lang="pl-PL" dirty="0">
              <a:solidFill>
                <a:srgbClr val="34190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06" y="692696"/>
            <a:ext cx="23762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31712" y="2132856"/>
            <a:ext cx="9289032" cy="2088232"/>
          </a:xfrm>
        </p:spPr>
        <p:txBody>
          <a:bodyPr>
            <a:normAutofit/>
          </a:bodyPr>
          <a:lstStyle/>
          <a:p>
            <a:r>
              <a:rPr lang="pl-PL" sz="7200" dirty="0" smtClean="0"/>
              <a:t>Dziękuję za uwagę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35100799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181</Words>
  <Application>Microsoft Office PowerPoint</Application>
  <PresentationFormat>Pokaz na ekranie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Ron Howard</vt:lpstr>
      <vt:lpstr>Prezentacja programu PowerPoint</vt:lpstr>
      <vt:lpstr>Prezentacja programu PowerPoint</vt:lpstr>
      <vt:lpstr>Filmy: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 Howard</dc:title>
  <dc:creator>Bartek Plizga</dc:creator>
  <cp:lastModifiedBy>Bartek Plizga</cp:lastModifiedBy>
  <cp:revision>17</cp:revision>
  <dcterms:created xsi:type="dcterms:W3CDTF">2012-01-03T17:07:17Z</dcterms:created>
  <dcterms:modified xsi:type="dcterms:W3CDTF">2012-01-03T20:35:23Z</dcterms:modified>
</cp:coreProperties>
</file>