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4" r:id="rId9"/>
    <p:sldId id="263" r:id="rId10"/>
    <p:sldId id="265" r:id="rId1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7" name="Prostokąt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2362200" y="4038600"/>
            <a:ext cx="6477000" cy="1828800"/>
          </a:xfrm>
        </p:spPr>
        <p:txBody>
          <a:bodyPr anchor="b"/>
          <a:lstStyle>
            <a:lvl1pPr>
              <a:defRPr cap="all" baseline="0"/>
            </a:lvl1pPr>
          </a:lstStyle>
          <a:p>
            <a:r>
              <a:rPr kumimoji="0" lang="pl-PL" smtClean="0"/>
              <a:t>Kliknij, aby edytować styl</a:t>
            </a:r>
            <a:endParaRPr kumimoji="0" lang="en-US"/>
          </a:p>
        </p:txBody>
      </p:sp>
      <p:sp>
        <p:nvSpPr>
          <p:cNvPr id="9" name="Podtytu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514D9CC-6412-47DB-B164-F571616EEE9F}" type="datetimeFigureOut">
              <a:rPr lang="pl-PL" smtClean="0"/>
              <a:pPr/>
              <a:t>2012-02-23</a:t>
            </a:fld>
            <a:endParaRPr lang="pl-PL"/>
          </a:p>
        </p:txBody>
      </p:sp>
      <p:sp>
        <p:nvSpPr>
          <p:cNvPr id="17" name="Symbol zastępczy stopki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pl-PL"/>
          </a:p>
        </p:txBody>
      </p:sp>
      <p:sp>
        <p:nvSpPr>
          <p:cNvPr id="29" name="Symbol zastępczy numeru slajdu 28"/>
          <p:cNvSpPr>
            <a:spLocks noGrp="1"/>
          </p:cNvSpPr>
          <p:nvPr>
            <p:ph type="sldNum" sz="quarter" idx="12"/>
          </p:nvPr>
        </p:nvSpPr>
        <p:spPr>
          <a:xfrm>
            <a:off x="8001000" y="228600"/>
            <a:ext cx="838200" cy="381000"/>
          </a:xfrm>
        </p:spPr>
        <p:txBody>
          <a:bodyPr/>
          <a:lstStyle>
            <a:lvl1pPr>
              <a:defRPr>
                <a:solidFill>
                  <a:schemeClr val="tx2"/>
                </a:solidFill>
              </a:defRPr>
            </a:lvl1pPr>
          </a:lstStyle>
          <a:p>
            <a:fld id="{3D4F403D-F39E-476C-B46F-3DBDDD9D0B7F}"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2514D9CC-6412-47DB-B164-F571616EEE9F}" type="datetimeFigureOut">
              <a:rPr lang="pl-PL" smtClean="0"/>
              <a:pPr/>
              <a:t>2012-02-23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D4F403D-F39E-476C-B46F-3DBDDD9D0B7F}"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bg>
      <p:bgRef idx="1001">
        <a:schemeClr val="bg1"/>
      </p:bgRef>
    </p:bg>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609600"/>
            <a:ext cx="2057400" cy="55165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609600"/>
            <a:ext cx="5562600" cy="5516564"/>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6553200" y="6248402"/>
            <a:ext cx="2209800" cy="365125"/>
          </a:xfrm>
        </p:spPr>
        <p:txBody>
          <a:bodyPr/>
          <a:lstStyle/>
          <a:p>
            <a:fld id="{2514D9CC-6412-47DB-B164-F571616EEE9F}" type="datetimeFigureOut">
              <a:rPr lang="pl-PL" smtClean="0"/>
              <a:pPr/>
              <a:t>2012-02-23</a:t>
            </a:fld>
            <a:endParaRPr lang="pl-PL"/>
          </a:p>
        </p:txBody>
      </p:sp>
      <p:sp>
        <p:nvSpPr>
          <p:cNvPr id="5" name="Symbol zastępczy stopki 4"/>
          <p:cNvSpPr>
            <a:spLocks noGrp="1"/>
          </p:cNvSpPr>
          <p:nvPr>
            <p:ph type="ftr" sz="quarter" idx="11"/>
          </p:nvPr>
        </p:nvSpPr>
        <p:spPr>
          <a:xfrm>
            <a:off x="457201" y="6248207"/>
            <a:ext cx="5573483" cy="365125"/>
          </a:xfrm>
        </p:spPr>
        <p:txBody>
          <a:bodyPr/>
          <a:lstStyle/>
          <a:p>
            <a:endParaRPr lang="pl-PL"/>
          </a:p>
        </p:txBody>
      </p:sp>
      <p:sp>
        <p:nvSpPr>
          <p:cNvPr id="7" name="Prostokąt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Prostokąt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Prostokąt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ymbol zastępczy numeru slajdu 5"/>
          <p:cNvSpPr>
            <a:spLocks noGrp="1"/>
          </p:cNvSpPr>
          <p:nvPr>
            <p:ph type="sldNum" sz="quarter" idx="12"/>
          </p:nvPr>
        </p:nvSpPr>
        <p:spPr>
          <a:xfrm rot="5400000">
            <a:off x="5989638" y="144462"/>
            <a:ext cx="533400" cy="244476"/>
          </a:xfrm>
        </p:spPr>
        <p:txBody>
          <a:bodyPr/>
          <a:lstStyle/>
          <a:p>
            <a:fld id="{3D4F403D-F39E-476C-B46F-3DBDDD9D0B7F}"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12648" y="228600"/>
            <a:ext cx="8153400" cy="990600"/>
          </a:xfrm>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2514D9CC-6412-47DB-B164-F571616EEE9F}" type="datetimeFigureOut">
              <a:rPr lang="pl-PL" smtClean="0"/>
              <a:pPr/>
              <a:t>2012-02-23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lvl1pPr>
              <a:defRPr>
                <a:solidFill>
                  <a:srgbClr val="FFFFFF"/>
                </a:solidFill>
              </a:defRPr>
            </a:lvl1pPr>
          </a:lstStyle>
          <a:p>
            <a:fld id="{3D4F403D-F39E-476C-B46F-3DBDDD9D0B7F}" type="slidenum">
              <a:rPr lang="pl-PL" smtClean="0"/>
              <a:pPr/>
              <a:t>‹#›</a:t>
            </a:fld>
            <a:endParaRPr lang="pl-PL"/>
          </a:p>
        </p:txBody>
      </p:sp>
      <p:sp>
        <p:nvSpPr>
          <p:cNvPr id="8" name="Symbol zastępczy zawartości 7"/>
          <p:cNvSpPr>
            <a:spLocks noGrp="1"/>
          </p:cNvSpPr>
          <p:nvPr>
            <p:ph sz="quarter" idx="1"/>
          </p:nvPr>
        </p:nvSpPr>
        <p:spPr>
          <a:xfrm>
            <a:off x="612648" y="1600200"/>
            <a:ext cx="8153400" cy="44958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7" name="Prostokąt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pl-PL" smtClean="0"/>
              <a:t>Kliknij, aby edytować styl</a:t>
            </a:r>
            <a:endParaRPr kumimoji="0" lang="en-US"/>
          </a:p>
        </p:txBody>
      </p:sp>
      <p:sp>
        <p:nvSpPr>
          <p:cNvPr id="12" name="Symbol zastępczy daty 11"/>
          <p:cNvSpPr>
            <a:spLocks noGrp="1"/>
          </p:cNvSpPr>
          <p:nvPr>
            <p:ph type="dt" sz="half" idx="10"/>
          </p:nvPr>
        </p:nvSpPr>
        <p:spPr/>
        <p:txBody>
          <a:bodyPr/>
          <a:lstStyle/>
          <a:p>
            <a:fld id="{2514D9CC-6412-47DB-B164-F571616EEE9F}" type="datetimeFigureOut">
              <a:rPr lang="pl-PL" smtClean="0"/>
              <a:pPr/>
              <a:t>2012-02-23</a:t>
            </a:fld>
            <a:endParaRPr lang="pl-PL"/>
          </a:p>
        </p:txBody>
      </p:sp>
      <p:sp>
        <p:nvSpPr>
          <p:cNvPr id="13" name="Symbol zastępczy numeru slajd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D4F403D-F39E-476C-B46F-3DBDDD9D0B7F}" type="slidenum">
              <a:rPr lang="pl-PL" smtClean="0"/>
              <a:pPr/>
              <a:t>‹#›</a:t>
            </a:fld>
            <a:endParaRPr lang="pl-PL"/>
          </a:p>
        </p:txBody>
      </p:sp>
      <p:sp>
        <p:nvSpPr>
          <p:cNvPr id="14" name="Symbol zastępczy stopki 13"/>
          <p:cNvSpPr>
            <a:spLocks noGrp="1"/>
          </p:cNvSpPr>
          <p:nvPr>
            <p:ph type="ftr" sz="quarter" idx="12"/>
          </p:nvPr>
        </p:nvSpPr>
        <p:spPr/>
        <p:txBody>
          <a:bodyPr/>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9" name="Symbol zastępczy zawartości 8"/>
          <p:cNvSpPr>
            <a:spLocks noGrp="1"/>
          </p:cNvSpPr>
          <p:nvPr>
            <p:ph sz="quarter" idx="1"/>
          </p:nvPr>
        </p:nvSpPr>
        <p:spPr>
          <a:xfrm>
            <a:off x="609600" y="1589567"/>
            <a:ext cx="38862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844901" y="1589567"/>
            <a:ext cx="38862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8" name="Symbol zastępczy daty 7"/>
          <p:cNvSpPr>
            <a:spLocks noGrp="1"/>
          </p:cNvSpPr>
          <p:nvPr>
            <p:ph type="dt" sz="half" idx="15"/>
          </p:nvPr>
        </p:nvSpPr>
        <p:spPr/>
        <p:txBody>
          <a:bodyPr rtlCol="0"/>
          <a:lstStyle/>
          <a:p>
            <a:fld id="{2514D9CC-6412-47DB-B164-F571616EEE9F}" type="datetimeFigureOut">
              <a:rPr lang="pl-PL" smtClean="0"/>
              <a:pPr/>
              <a:t>2012-02-23</a:t>
            </a:fld>
            <a:endParaRPr lang="pl-PL"/>
          </a:p>
        </p:txBody>
      </p:sp>
      <p:sp>
        <p:nvSpPr>
          <p:cNvPr id="10" name="Symbol zastępczy numeru slajdu 9"/>
          <p:cNvSpPr>
            <a:spLocks noGrp="1"/>
          </p:cNvSpPr>
          <p:nvPr>
            <p:ph type="sldNum" sz="quarter" idx="16"/>
          </p:nvPr>
        </p:nvSpPr>
        <p:spPr/>
        <p:txBody>
          <a:bodyPr rtlCol="0"/>
          <a:lstStyle/>
          <a:p>
            <a:fld id="{3D4F403D-F39E-476C-B46F-3DBDDD9D0B7F}" type="slidenum">
              <a:rPr lang="pl-PL" smtClean="0"/>
              <a:pPr/>
              <a:t>‹#›</a:t>
            </a:fld>
            <a:endParaRPr lang="pl-PL"/>
          </a:p>
        </p:txBody>
      </p:sp>
      <p:sp>
        <p:nvSpPr>
          <p:cNvPr id="12" name="Symbol zastępczy stopki 11"/>
          <p:cNvSpPr>
            <a:spLocks noGrp="1"/>
          </p:cNvSpPr>
          <p:nvPr>
            <p:ph type="ftr" sz="quarter" idx="17"/>
          </p:nvPr>
        </p:nvSpPr>
        <p:spPr/>
        <p:txBody>
          <a:bodyPr rtlCol="0"/>
          <a:lstStyle/>
          <a:p>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533400" y="273050"/>
            <a:ext cx="8153400" cy="869950"/>
          </a:xfrm>
        </p:spPr>
        <p:txBody>
          <a:bodyPr anchor="ctr"/>
          <a:lstStyle>
            <a:lvl1pPr>
              <a:defRPr/>
            </a:lvl1pPr>
          </a:lstStyle>
          <a:p>
            <a:r>
              <a:rPr kumimoji="0" lang="pl-PL" smtClean="0"/>
              <a:t>Kliknij, aby edytować styl</a:t>
            </a:r>
            <a:endParaRPr kumimoji="0" lang="en-US"/>
          </a:p>
        </p:txBody>
      </p:sp>
      <p:sp>
        <p:nvSpPr>
          <p:cNvPr id="11" name="Symbol zastępczy zawartości 10"/>
          <p:cNvSpPr>
            <a:spLocks noGrp="1"/>
          </p:cNvSpPr>
          <p:nvPr>
            <p:ph sz="quarter" idx="2"/>
          </p:nvPr>
        </p:nvSpPr>
        <p:spPr>
          <a:xfrm>
            <a:off x="609600" y="2438400"/>
            <a:ext cx="3886200" cy="35814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800600" y="2438400"/>
            <a:ext cx="3886200" cy="35814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Symbol zastępczy daty 9"/>
          <p:cNvSpPr>
            <a:spLocks noGrp="1"/>
          </p:cNvSpPr>
          <p:nvPr>
            <p:ph type="dt" sz="half" idx="15"/>
          </p:nvPr>
        </p:nvSpPr>
        <p:spPr/>
        <p:txBody>
          <a:bodyPr rtlCol="0"/>
          <a:lstStyle/>
          <a:p>
            <a:fld id="{2514D9CC-6412-47DB-B164-F571616EEE9F}" type="datetimeFigureOut">
              <a:rPr lang="pl-PL" smtClean="0"/>
              <a:pPr/>
              <a:t>2012-02-23</a:t>
            </a:fld>
            <a:endParaRPr lang="pl-PL"/>
          </a:p>
        </p:txBody>
      </p:sp>
      <p:sp>
        <p:nvSpPr>
          <p:cNvPr id="12" name="Symbol zastępczy numeru slajdu 11"/>
          <p:cNvSpPr>
            <a:spLocks noGrp="1"/>
          </p:cNvSpPr>
          <p:nvPr>
            <p:ph type="sldNum" sz="quarter" idx="16"/>
          </p:nvPr>
        </p:nvSpPr>
        <p:spPr/>
        <p:txBody>
          <a:bodyPr rtlCol="0"/>
          <a:lstStyle/>
          <a:p>
            <a:fld id="{3D4F403D-F39E-476C-B46F-3DBDDD9D0B7F}" type="slidenum">
              <a:rPr lang="pl-PL" smtClean="0"/>
              <a:pPr/>
              <a:t>‹#›</a:t>
            </a:fld>
            <a:endParaRPr lang="pl-PL"/>
          </a:p>
        </p:txBody>
      </p:sp>
      <p:sp>
        <p:nvSpPr>
          <p:cNvPr id="14" name="Symbol zastępczy stopki 13"/>
          <p:cNvSpPr>
            <a:spLocks noGrp="1"/>
          </p:cNvSpPr>
          <p:nvPr>
            <p:ph type="ftr" sz="quarter" idx="17"/>
          </p:nvPr>
        </p:nvSpPr>
        <p:spPr/>
        <p:txBody>
          <a:bodyPr rtlCol="0"/>
          <a:lstStyle/>
          <a:p>
            <a:endParaRPr lang="pl-PL"/>
          </a:p>
        </p:txBody>
      </p:sp>
      <p:sp>
        <p:nvSpPr>
          <p:cNvPr id="16" name="Symbol zastępczy tekstu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5" name="Symbol zastępczy tekstu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2514D9CC-6412-47DB-B164-F571616EEE9F}" type="datetimeFigureOut">
              <a:rPr lang="pl-PL" smtClean="0"/>
              <a:pPr/>
              <a:t>2012-02-23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lvl1pPr>
              <a:defRPr>
                <a:solidFill>
                  <a:srgbClr val="FFFFFF"/>
                </a:solidFill>
              </a:defRPr>
            </a:lvl1pPr>
          </a:lstStyle>
          <a:p>
            <a:fld id="{3D4F403D-F39E-476C-B46F-3DBDDD9D0B7F}"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514D9CC-6412-47DB-B164-F571616EEE9F}" type="datetimeFigureOut">
              <a:rPr lang="pl-PL" smtClean="0"/>
              <a:pPr/>
              <a:t>2012-02-23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a:xfrm>
            <a:off x="0" y="6248400"/>
            <a:ext cx="533400" cy="381000"/>
          </a:xfrm>
        </p:spPr>
        <p:txBody>
          <a:bodyPr/>
          <a:lstStyle>
            <a:lvl1pPr>
              <a:defRPr>
                <a:solidFill>
                  <a:schemeClr val="tx2"/>
                </a:solidFill>
              </a:defRPr>
            </a:lvl1pPr>
          </a:lstStyle>
          <a:p>
            <a:fld id="{3D4F403D-F39E-476C-B46F-3DBDDD9D0B7F}"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0" y="273050"/>
            <a:ext cx="8077200" cy="869950"/>
          </a:xfrm>
        </p:spPr>
        <p:txBody>
          <a:bodyPr anchor="ctr"/>
          <a:lstStyle>
            <a:lvl1pPr algn="l">
              <a:buNone/>
              <a:defRPr sz="4400" b="0"/>
            </a:lvl1p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2514D9CC-6412-47DB-B164-F571616EEE9F}" type="datetimeFigureOut">
              <a:rPr lang="pl-PL" smtClean="0"/>
              <a:pPr/>
              <a:t>2012-02-23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lvl1pPr>
              <a:defRPr>
                <a:solidFill>
                  <a:srgbClr val="FFFFFF"/>
                </a:solidFill>
              </a:defRPr>
            </a:lvl1pPr>
          </a:lstStyle>
          <a:p>
            <a:fld id="{3D4F403D-F39E-476C-B46F-3DBDDD9D0B7F}" type="slidenum">
              <a:rPr lang="pl-PL" smtClean="0"/>
              <a:pPr/>
              <a:t>‹#›</a:t>
            </a:fld>
            <a:endParaRPr lang="pl-PL"/>
          </a:p>
        </p:txBody>
      </p:sp>
      <p:sp>
        <p:nvSpPr>
          <p:cNvPr id="3" name="Symbol zastępczy tekstu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9" name="Symbol zastępczy zawartości 8"/>
          <p:cNvSpPr>
            <a:spLocks noGrp="1"/>
          </p:cNvSpPr>
          <p:nvPr>
            <p:ph sz="quarter" idx="1"/>
          </p:nvPr>
        </p:nvSpPr>
        <p:spPr>
          <a:xfrm>
            <a:off x="2362200" y="1752600"/>
            <a:ext cx="6400800" cy="4419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3">
        <a:schemeClr val="bg2"/>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l-PL" smtClean="0"/>
              <a:t>Kliknij, aby edytować style wzorca tekstu</a:t>
            </a:r>
          </a:p>
        </p:txBody>
      </p:sp>
      <p:sp>
        <p:nvSpPr>
          <p:cNvPr id="8" name="Prostokąt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pl-PL" smtClean="0"/>
              <a:t>Kliknij, aby edytować styl</a:t>
            </a:r>
            <a:endParaRPr kumimoji="0" lang="en-US"/>
          </a:p>
        </p:txBody>
      </p:sp>
      <p:sp>
        <p:nvSpPr>
          <p:cNvPr id="11" name="Prostokąt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ymbol zastępczy daty 11"/>
          <p:cNvSpPr>
            <a:spLocks noGrp="1"/>
          </p:cNvSpPr>
          <p:nvPr>
            <p:ph type="dt" sz="half" idx="10"/>
          </p:nvPr>
        </p:nvSpPr>
        <p:spPr>
          <a:xfrm>
            <a:off x="6248400" y="6248400"/>
            <a:ext cx="2667000" cy="365125"/>
          </a:xfrm>
        </p:spPr>
        <p:txBody>
          <a:bodyPr rtlCol="0"/>
          <a:lstStyle/>
          <a:p>
            <a:fld id="{2514D9CC-6412-47DB-B164-F571616EEE9F}" type="datetimeFigureOut">
              <a:rPr lang="pl-PL" smtClean="0"/>
              <a:pPr/>
              <a:t>2012-02-23</a:t>
            </a:fld>
            <a:endParaRPr lang="pl-PL"/>
          </a:p>
        </p:txBody>
      </p:sp>
      <p:sp>
        <p:nvSpPr>
          <p:cNvPr id="13" name="Symbol zastępczy numeru slajdu 12"/>
          <p:cNvSpPr>
            <a:spLocks noGrp="1"/>
          </p:cNvSpPr>
          <p:nvPr>
            <p:ph type="sldNum" sz="quarter" idx="11"/>
          </p:nvPr>
        </p:nvSpPr>
        <p:spPr>
          <a:xfrm>
            <a:off x="0" y="4667249"/>
            <a:ext cx="1447800" cy="663578"/>
          </a:xfrm>
        </p:spPr>
        <p:txBody>
          <a:bodyPr rtlCol="0"/>
          <a:lstStyle>
            <a:lvl1pPr>
              <a:defRPr sz="2800"/>
            </a:lvl1pPr>
          </a:lstStyle>
          <a:p>
            <a:fld id="{3D4F403D-F39E-476C-B46F-3DBDDD9D0B7F}" type="slidenum">
              <a:rPr lang="pl-PL" smtClean="0"/>
              <a:pPr/>
              <a:t>‹#›</a:t>
            </a:fld>
            <a:endParaRPr lang="pl-PL"/>
          </a:p>
        </p:txBody>
      </p:sp>
      <p:sp>
        <p:nvSpPr>
          <p:cNvPr id="14" name="Symbol zastępczy stopki 13"/>
          <p:cNvSpPr>
            <a:spLocks noGrp="1"/>
          </p:cNvSpPr>
          <p:nvPr>
            <p:ph type="ftr" sz="quarter" idx="12"/>
          </p:nvPr>
        </p:nvSpPr>
        <p:spPr>
          <a:xfrm>
            <a:off x="1600200" y="6248206"/>
            <a:ext cx="4572000" cy="365125"/>
          </a:xfrm>
        </p:spPr>
        <p:txBody>
          <a:bodyPr rtlCol="0"/>
          <a:lstStyle/>
          <a:p>
            <a:endParaRPr lang="pl-PL"/>
          </a:p>
        </p:txBody>
      </p:sp>
      <p:sp>
        <p:nvSpPr>
          <p:cNvPr id="3" name="Symbol zastępczy obrazu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pl-PL" smtClean="0"/>
              <a:t>Kliknij ikonę, aby dodać obraz</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609600" y="228600"/>
            <a:ext cx="8153400" cy="990600"/>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514D9CC-6412-47DB-B164-F571616EEE9F}" type="datetimeFigureOut">
              <a:rPr lang="pl-PL" smtClean="0"/>
              <a:pPr/>
              <a:t>2012-02-23</a:t>
            </a:fld>
            <a:endParaRPr lang="pl-PL"/>
          </a:p>
        </p:txBody>
      </p:sp>
      <p:sp>
        <p:nvSpPr>
          <p:cNvPr id="3" name="Symbol zastępczy stopki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pl-PL"/>
          </a:p>
        </p:txBody>
      </p:sp>
      <p:sp>
        <p:nvSpPr>
          <p:cNvPr id="7" name="Prostokąt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ymbol zastępczy numeru slajd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D4F403D-F39E-476C-B46F-3DBDDD9D0B7F}"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             Robert ZEMECKIS </a:t>
            </a:r>
            <a:endParaRPr lang="pl-PL" dirty="0"/>
          </a:p>
        </p:txBody>
      </p:sp>
      <p:pic>
        <p:nvPicPr>
          <p:cNvPr id="4" name="Obraz 3" descr="Robert-Zemeckis1.jpg"/>
          <p:cNvPicPr>
            <a:picLocks noChangeAspect="1"/>
          </p:cNvPicPr>
          <p:nvPr/>
        </p:nvPicPr>
        <p:blipFill>
          <a:blip r:embed="rId2" cstate="print"/>
          <a:stretch>
            <a:fillRect/>
          </a:stretch>
        </p:blipFill>
        <p:spPr>
          <a:xfrm>
            <a:off x="683568" y="332656"/>
            <a:ext cx="4824536" cy="403510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Nagrody</a:t>
            </a:r>
            <a:endParaRPr lang="pl-PL" dirty="0"/>
          </a:p>
        </p:txBody>
      </p:sp>
      <p:sp>
        <p:nvSpPr>
          <p:cNvPr id="3" name="Symbol zastępczy zawartości 2"/>
          <p:cNvSpPr>
            <a:spLocks noGrp="1"/>
          </p:cNvSpPr>
          <p:nvPr>
            <p:ph sz="quarter" idx="1"/>
          </p:nvPr>
        </p:nvSpPr>
        <p:spPr/>
        <p:txBody>
          <a:bodyPr/>
          <a:lstStyle/>
          <a:p>
            <a:r>
              <a:rPr lang="pl-PL" dirty="0" err="1" smtClean="0"/>
              <a:t>Oscary</a:t>
            </a:r>
            <a:r>
              <a:rPr lang="pl-PL" dirty="0" smtClean="0"/>
              <a:t>:</a:t>
            </a:r>
            <a:br>
              <a:rPr lang="pl-PL" dirty="0" smtClean="0"/>
            </a:br>
            <a:r>
              <a:rPr lang="pl-PL" dirty="0" smtClean="0"/>
              <a:t>- ”</a:t>
            </a:r>
            <a:r>
              <a:rPr lang="pl-PL" dirty="0" err="1" smtClean="0"/>
              <a:t>Forrest</a:t>
            </a:r>
            <a:r>
              <a:rPr lang="pl-PL" dirty="0" smtClean="0"/>
              <a:t> </a:t>
            </a:r>
            <a:r>
              <a:rPr lang="pl-PL" dirty="0" err="1" smtClean="0"/>
              <a:t>Gump</a:t>
            </a:r>
            <a:r>
              <a:rPr lang="pl-PL" dirty="0" smtClean="0"/>
              <a:t>” najlepszy reżyser,</a:t>
            </a:r>
            <a:br>
              <a:rPr lang="pl-PL" dirty="0" smtClean="0"/>
            </a:br>
            <a:r>
              <a:rPr lang="pl-PL" dirty="0" smtClean="0"/>
              <a:t>- „Powrót do przyszłości” (nominacja), najlepszy scenariusz oryginalny</a:t>
            </a:r>
          </a:p>
          <a:p>
            <a:r>
              <a:rPr lang="pl-PL" dirty="0" smtClean="0"/>
              <a:t>Złote Globy:</a:t>
            </a:r>
            <a:br>
              <a:rPr lang="pl-PL" dirty="0" smtClean="0"/>
            </a:br>
            <a:r>
              <a:rPr lang="pl-PL" dirty="0" smtClean="0"/>
              <a:t>- „</a:t>
            </a:r>
            <a:r>
              <a:rPr lang="pl-PL" dirty="0" err="1" smtClean="0"/>
              <a:t>Forrest</a:t>
            </a:r>
            <a:r>
              <a:rPr lang="pl-PL" dirty="0" smtClean="0"/>
              <a:t> </a:t>
            </a:r>
            <a:r>
              <a:rPr lang="pl-PL" dirty="0" err="1" smtClean="0"/>
              <a:t>Gump</a:t>
            </a:r>
            <a:r>
              <a:rPr lang="pl-PL" dirty="0" smtClean="0"/>
              <a:t>” najlepszy reżyser, </a:t>
            </a:r>
            <a:br>
              <a:rPr lang="pl-PL" dirty="0" smtClean="0"/>
            </a:br>
            <a:r>
              <a:rPr lang="pl-PL" dirty="0" smtClean="0"/>
              <a:t>- „Powrót do przyszłości” (nominacja), najlepszy scenariusz.</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Robert Lee Zemeckis</a:t>
            </a:r>
            <a:endParaRPr lang="pl-PL" dirty="0"/>
          </a:p>
        </p:txBody>
      </p:sp>
      <p:sp>
        <p:nvSpPr>
          <p:cNvPr id="3" name="Symbol zastępczy zawartości 2"/>
          <p:cNvSpPr>
            <a:spLocks noGrp="1"/>
          </p:cNvSpPr>
          <p:nvPr>
            <p:ph sz="quarter" idx="1"/>
          </p:nvPr>
        </p:nvSpPr>
        <p:spPr/>
        <p:txBody>
          <a:bodyPr/>
          <a:lstStyle/>
          <a:p>
            <a:r>
              <a:rPr lang="pl-PL" dirty="0" smtClean="0"/>
              <a:t>Urodzony 14 maja 1951 roku w Chicago (Tomku, to nie „</a:t>
            </a:r>
            <a:r>
              <a:rPr lang="pl-PL" dirty="0" err="1" smtClean="0"/>
              <a:t>Czikago</a:t>
            </a:r>
            <a:r>
              <a:rPr lang="pl-PL" dirty="0" smtClean="0"/>
              <a:t>”, a „</a:t>
            </a:r>
            <a:r>
              <a:rPr lang="pl-PL" dirty="0" err="1" smtClean="0"/>
              <a:t>Szikago</a:t>
            </a:r>
            <a:r>
              <a:rPr lang="pl-PL" dirty="0" smtClean="0"/>
              <a:t>”) </a:t>
            </a:r>
            <a:r>
              <a:rPr lang="pl-PL" dirty="0" smtClean="0">
                <a:sym typeface="Wingdings" pitchFamily="2" charset="2"/>
              </a:rPr>
              <a:t></a:t>
            </a:r>
          </a:p>
          <a:p>
            <a:r>
              <a:rPr lang="pl-PL" dirty="0" smtClean="0">
                <a:sym typeface="Wingdings" pitchFamily="2" charset="2"/>
              </a:rPr>
              <a:t>Jest to amerykański reżyser, producent i scenarzysta.</a:t>
            </a:r>
          </a:p>
          <a:p>
            <a:r>
              <a:rPr lang="pl-PL" dirty="0" smtClean="0">
                <a:sym typeface="Wingdings" pitchFamily="2" charset="2"/>
              </a:rPr>
              <a:t>Obecnie zajmuje się produkcją filmów animowanych w studiu </a:t>
            </a:r>
            <a:r>
              <a:rPr lang="pl-PL" dirty="0" err="1" smtClean="0">
                <a:sym typeface="Wingdings" pitchFamily="2" charset="2"/>
              </a:rPr>
              <a:t>ImageMovers</a:t>
            </a:r>
            <a:r>
              <a:rPr lang="pl-PL" dirty="0" smtClean="0">
                <a:sym typeface="Wingdings" pitchFamily="2" charset="2"/>
              </a:rPr>
              <a:t> Digital.</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Rodzina i dzieciństwo </a:t>
            </a:r>
            <a:endParaRPr lang="pl-PL" dirty="0"/>
          </a:p>
        </p:txBody>
      </p:sp>
      <p:sp>
        <p:nvSpPr>
          <p:cNvPr id="3" name="Symbol zastępczy zawartości 2"/>
          <p:cNvSpPr>
            <a:spLocks noGrp="1"/>
          </p:cNvSpPr>
          <p:nvPr>
            <p:ph sz="quarter" idx="1"/>
          </p:nvPr>
        </p:nvSpPr>
        <p:spPr/>
        <p:txBody>
          <a:bodyPr>
            <a:normAutofit fontScale="92500"/>
          </a:bodyPr>
          <a:lstStyle/>
          <a:p>
            <a:pPr>
              <a:buNone/>
            </a:pPr>
            <a:r>
              <a:rPr lang="pl-PL" dirty="0" smtClean="0"/>
              <a:t>Robert urodził się w Chicago w stanie </a:t>
            </a:r>
            <a:r>
              <a:rPr lang="pl-PL" dirty="0" err="1" smtClean="0"/>
              <a:t>Illnois</a:t>
            </a:r>
            <a:r>
              <a:rPr lang="pl-PL" dirty="0" smtClean="0"/>
              <a:t>. Jego mama posiadała korzenie z Włoch, tata zaś z Litwy. Jego rodzina w ogóle nie obcowała ze sztuką, w ich domu nie było żadnych obrazów czy książek. Państwo Zemeckis jedynie oglądali telewizję. Mały Zemeckis od zawsze się nią fascynował.</a:t>
            </a:r>
            <a:br>
              <a:rPr lang="pl-PL" dirty="0" smtClean="0"/>
            </a:br>
            <a:r>
              <a:rPr lang="pl-PL" dirty="0" smtClean="0"/>
              <a:t>Miłość do kręcenia wzbudziła w nim pierwsza kamera Państwa Zemeckis, wtedy zauważył, że to jego wielkie hobby. Po obejrzeniu „</a:t>
            </a:r>
            <a:r>
              <a:rPr lang="pl-PL" dirty="0" err="1" smtClean="0"/>
              <a:t>Bonniego</a:t>
            </a:r>
            <a:r>
              <a:rPr lang="pl-PL" dirty="0" smtClean="0"/>
              <a:t> i </a:t>
            </a:r>
            <a:r>
              <a:rPr lang="pl-PL" dirty="0" err="1" smtClean="0"/>
              <a:t>Clyd’a</a:t>
            </a:r>
            <a:r>
              <a:rPr lang="pl-PL" dirty="0" smtClean="0"/>
              <a:t>” Robert stwierdził, że chce pójść do szkoły filmowej.</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Studia</a:t>
            </a:r>
            <a:endParaRPr lang="pl-PL" dirty="0"/>
          </a:p>
        </p:txBody>
      </p:sp>
      <p:sp>
        <p:nvSpPr>
          <p:cNvPr id="3" name="Symbol zastępczy zawartości 2"/>
          <p:cNvSpPr>
            <a:spLocks noGrp="1"/>
          </p:cNvSpPr>
          <p:nvPr>
            <p:ph sz="quarter" idx="1"/>
          </p:nvPr>
        </p:nvSpPr>
        <p:spPr/>
        <p:txBody>
          <a:bodyPr/>
          <a:lstStyle/>
          <a:p>
            <a:pPr>
              <a:buNone/>
            </a:pPr>
            <a:r>
              <a:rPr lang="pl-PL" dirty="0" smtClean="0"/>
              <a:t>Robert Zemeckis uczęszczał do USC w LA, było to spełnieniem jego marzeń.</a:t>
            </a:r>
            <a:br>
              <a:rPr lang="pl-PL" dirty="0" smtClean="0"/>
            </a:br>
            <a:r>
              <a:rPr lang="pl-PL" dirty="0" smtClean="0"/>
              <a:t>Gdy pierwszy raz ujrzał swoją szkołę, uznał, iż jest ona dla hippisów, co mu się nie spodobało.</a:t>
            </a:r>
            <a:br>
              <a:rPr lang="pl-PL" dirty="0" smtClean="0"/>
            </a:br>
            <a:r>
              <a:rPr lang="pl-PL" dirty="0" smtClean="0"/>
              <a:t>Wykłady były bardzo trudne, a profesorowie ukazywali świat filmu, jako świat niezwykle ciężki.</a:t>
            </a:r>
            <a:br>
              <a:rPr lang="pl-PL" dirty="0" smtClean="0"/>
            </a:br>
            <a:r>
              <a:rPr lang="pl-PL" dirty="0" smtClean="0"/>
              <a:t>Podczas studiów poznał Boba </a:t>
            </a:r>
            <a:r>
              <a:rPr lang="pl-PL" dirty="0" err="1" smtClean="0"/>
              <a:t>Gale'a</a:t>
            </a:r>
            <a:r>
              <a:rPr lang="pl-PL" dirty="0" smtClean="0"/>
              <a:t>, który stał się jego najbliższym współpracownikiem.</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Pierwszy film </a:t>
            </a:r>
            <a:endParaRPr lang="pl-PL" dirty="0"/>
          </a:p>
        </p:txBody>
      </p:sp>
      <p:sp>
        <p:nvSpPr>
          <p:cNvPr id="3" name="Symbol zastępczy zawartości 2"/>
          <p:cNvSpPr>
            <a:spLocks noGrp="1"/>
          </p:cNvSpPr>
          <p:nvPr>
            <p:ph sz="quarter" idx="1"/>
          </p:nvPr>
        </p:nvSpPr>
        <p:spPr/>
        <p:txBody>
          <a:bodyPr/>
          <a:lstStyle/>
          <a:p>
            <a:pPr>
              <a:buNone/>
            </a:pPr>
            <a:r>
              <a:rPr lang="pl-PL" dirty="0" smtClean="0"/>
              <a:t>Robert Zemeckis debiutował wspólnie z Bobem </a:t>
            </a:r>
            <a:r>
              <a:rPr lang="pl-PL" dirty="0" err="1" smtClean="0"/>
              <a:t>Gaylem</a:t>
            </a:r>
            <a:r>
              <a:rPr lang="pl-PL" dirty="0" smtClean="0"/>
              <a:t> w 1978 roku filmem „Chcę trzymać cię za rękę”.  Była to historia opowiadająca o amerykańskiej </a:t>
            </a:r>
            <a:r>
              <a:rPr lang="pl-PL" dirty="0" err="1" smtClean="0"/>
              <a:t>Beatlemanii</a:t>
            </a:r>
            <a:r>
              <a:rPr lang="pl-PL" dirty="0" smtClean="0"/>
              <a:t>, której reżyserem był Zemeckis, współscenarzystą Gale, a producentem Steven Spielberg. Pierwsze filmy nie przyniosły artyście popularności.</a:t>
            </a:r>
          </a:p>
          <a:p>
            <a:pPr>
              <a:buNone/>
            </a:pP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Zdybywanie popularności</a:t>
            </a:r>
            <a:endParaRPr lang="pl-PL" dirty="0"/>
          </a:p>
        </p:txBody>
      </p:sp>
      <p:sp>
        <p:nvSpPr>
          <p:cNvPr id="3" name="Symbol zastępczy zawartości 2"/>
          <p:cNvSpPr>
            <a:spLocks noGrp="1"/>
          </p:cNvSpPr>
          <p:nvPr>
            <p:ph sz="quarter" idx="1"/>
          </p:nvPr>
        </p:nvSpPr>
        <p:spPr/>
        <p:txBody>
          <a:bodyPr>
            <a:normAutofit lnSpcReduction="10000"/>
          </a:bodyPr>
          <a:lstStyle/>
          <a:p>
            <a:pPr>
              <a:buNone/>
            </a:pPr>
            <a:r>
              <a:rPr lang="pl-PL" dirty="0" smtClean="0"/>
              <a:t>"Miłość, szmaragd i krokodyl", który stał się przebojem sezonu, wbrew pozorom nie zwrócił uwagi krytyków na reżysera, ale na odtwórcę głównej roli Michaela Douglasa. Nazwisko Zemeckisa stało się głośne dopiero po filmie "Powrót do przyszłości". Krytycy zachwycali się oryginalnym scenariuszem i sprawną reżyserią a publiczność tłumnie chodziła do kin. Zachęcony powodzeniem Robert jeszcze dwukrotnie "wracał do przyszłości" w 1989 i 1990 roku.</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„Kto wrobił królika Rogera” i „</a:t>
            </a:r>
            <a:r>
              <a:rPr lang="pl-PL" dirty="0" err="1" smtClean="0"/>
              <a:t>Forrest</a:t>
            </a:r>
            <a:r>
              <a:rPr lang="pl-PL" dirty="0" smtClean="0"/>
              <a:t> </a:t>
            </a:r>
            <a:r>
              <a:rPr lang="pl-PL" dirty="0" err="1" smtClean="0"/>
              <a:t>Gump</a:t>
            </a:r>
            <a:r>
              <a:rPr lang="pl-PL" dirty="0" smtClean="0"/>
              <a:t>”</a:t>
            </a:r>
            <a:endParaRPr lang="pl-PL" dirty="0"/>
          </a:p>
        </p:txBody>
      </p:sp>
      <p:sp>
        <p:nvSpPr>
          <p:cNvPr id="3" name="Symbol zastępczy zawartości 2"/>
          <p:cNvSpPr>
            <a:spLocks noGrp="1"/>
          </p:cNvSpPr>
          <p:nvPr>
            <p:ph sz="quarter" idx="1"/>
          </p:nvPr>
        </p:nvSpPr>
        <p:spPr/>
        <p:txBody>
          <a:bodyPr/>
          <a:lstStyle/>
          <a:p>
            <a:r>
              <a:rPr lang="pl-PL" dirty="0" smtClean="0"/>
              <a:t>„Kto wrobił królika Rogera”, to animacja, która podbiła serca młodych, jak i tych starszych widzów. Opowiada o przygodach zwierzaka, który zostaje podejrzany o zamordowanie szefa studia filmowego.</a:t>
            </a:r>
          </a:p>
          <a:p>
            <a:endParaRPr lang="pl-PL" dirty="0" smtClean="0"/>
          </a:p>
          <a:p>
            <a:r>
              <a:rPr lang="pl-PL" dirty="0" smtClean="0"/>
              <a:t>„</a:t>
            </a:r>
            <a:r>
              <a:rPr lang="pl-PL" dirty="0" err="1" smtClean="0"/>
              <a:t>Forrest</a:t>
            </a:r>
            <a:r>
              <a:rPr lang="pl-PL" dirty="0" smtClean="0"/>
              <a:t> </a:t>
            </a:r>
            <a:r>
              <a:rPr lang="pl-PL" dirty="0" err="1" smtClean="0"/>
              <a:t>Gump</a:t>
            </a:r>
            <a:r>
              <a:rPr lang="pl-PL" dirty="0" smtClean="0"/>
              <a:t>”, to historia chorego psychicznie chłopaka, który zakochuje się i uczestniczy w największych wydarzeniach w historii USA.</a:t>
            </a:r>
            <a:endParaRPr lang="pl-PL" dirty="0"/>
          </a:p>
        </p:txBody>
      </p:sp>
      <p:pic>
        <p:nvPicPr>
          <p:cNvPr id="4" name="Obraz 3" descr="kto_wrobil_krolika_rogera_004.jpg"/>
          <p:cNvPicPr>
            <a:picLocks noChangeAspect="1"/>
          </p:cNvPicPr>
          <p:nvPr/>
        </p:nvPicPr>
        <p:blipFill>
          <a:blip r:embed="rId2" cstate="print">
            <a:lum/>
          </a:blip>
          <a:stretch>
            <a:fillRect/>
          </a:stretch>
        </p:blipFill>
        <p:spPr>
          <a:xfrm>
            <a:off x="7236296" y="3068960"/>
            <a:ext cx="1656184" cy="1242138"/>
          </a:xfrm>
          <a:prstGeom prst="rect">
            <a:avLst/>
          </a:prstGeom>
          <a:noFill/>
          <a:effectLst>
            <a:outerShdw blurRad="406400" dist="50800" dir="5400000" sx="30000" sy="30000" algn="ctr" rotWithShape="0">
              <a:schemeClr val="bg1">
                <a:alpha val="0"/>
              </a:scheme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descr="forrest-gump-tn.jpg"/>
          <p:cNvPicPr>
            <a:picLocks noChangeAspect="1"/>
          </p:cNvPicPr>
          <p:nvPr/>
        </p:nvPicPr>
        <p:blipFill>
          <a:blip r:embed="rId2" cstate="print"/>
          <a:stretch>
            <a:fillRect/>
          </a:stretch>
        </p:blipFill>
        <p:spPr>
          <a:xfrm>
            <a:off x="1691680" y="1772816"/>
            <a:ext cx="5634203" cy="422565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Filmy</a:t>
            </a:r>
            <a:endParaRPr lang="pl-PL" dirty="0"/>
          </a:p>
        </p:txBody>
      </p:sp>
      <p:sp>
        <p:nvSpPr>
          <p:cNvPr id="3" name="Symbol zastępczy zawartości 2"/>
          <p:cNvSpPr>
            <a:spLocks noGrp="1"/>
          </p:cNvSpPr>
          <p:nvPr>
            <p:ph sz="quarter" idx="1"/>
          </p:nvPr>
        </p:nvSpPr>
        <p:spPr/>
        <p:txBody>
          <a:bodyPr>
            <a:normAutofit fontScale="55000" lnSpcReduction="20000"/>
          </a:bodyPr>
          <a:lstStyle/>
          <a:p>
            <a:r>
              <a:rPr lang="pl-PL" dirty="0" smtClean="0"/>
              <a:t>2009: </a:t>
            </a:r>
            <a:r>
              <a:rPr lang="pl-PL" i="1" dirty="0" smtClean="0"/>
              <a:t>Opowieść wigilijna</a:t>
            </a:r>
            <a:r>
              <a:rPr lang="pl-PL" dirty="0" smtClean="0"/>
              <a:t> (</a:t>
            </a:r>
            <a:r>
              <a:rPr lang="pl-PL" i="1" dirty="0" smtClean="0"/>
              <a:t>A </a:t>
            </a:r>
            <a:r>
              <a:rPr lang="pl-PL" i="1" dirty="0" err="1" smtClean="0"/>
              <a:t>Christmas</a:t>
            </a:r>
            <a:r>
              <a:rPr lang="pl-PL" i="1" dirty="0" smtClean="0"/>
              <a:t> </a:t>
            </a:r>
            <a:r>
              <a:rPr lang="pl-PL" i="1" dirty="0" err="1" smtClean="0"/>
              <a:t>Carol</a:t>
            </a:r>
            <a:r>
              <a:rPr lang="pl-PL" dirty="0" smtClean="0"/>
              <a:t>)</a:t>
            </a:r>
          </a:p>
          <a:p>
            <a:r>
              <a:rPr lang="pl-PL" dirty="0" smtClean="0"/>
              <a:t>2007: </a:t>
            </a:r>
            <a:r>
              <a:rPr lang="pl-PL" i="1" dirty="0" err="1" smtClean="0"/>
              <a:t>Beowulf</a:t>
            </a:r>
            <a:endParaRPr lang="pl-PL" dirty="0" smtClean="0"/>
          </a:p>
          <a:p>
            <a:r>
              <a:rPr lang="pl-PL" dirty="0" smtClean="0"/>
              <a:t>2004: </a:t>
            </a:r>
            <a:r>
              <a:rPr lang="pl-PL" i="1" dirty="0" smtClean="0"/>
              <a:t>Ekspres polarny</a:t>
            </a:r>
            <a:r>
              <a:rPr lang="pl-PL" dirty="0" smtClean="0"/>
              <a:t> (</a:t>
            </a:r>
            <a:r>
              <a:rPr lang="pl-PL" i="1" dirty="0" err="1" smtClean="0"/>
              <a:t>The</a:t>
            </a:r>
            <a:r>
              <a:rPr lang="pl-PL" i="1" dirty="0" smtClean="0"/>
              <a:t> Polar Express</a:t>
            </a:r>
            <a:r>
              <a:rPr lang="pl-PL" dirty="0" smtClean="0"/>
              <a:t>)</a:t>
            </a:r>
          </a:p>
          <a:p>
            <a:r>
              <a:rPr lang="pl-PL" dirty="0" smtClean="0"/>
              <a:t>2002: </a:t>
            </a:r>
            <a:r>
              <a:rPr lang="pl-PL" i="1" dirty="0" err="1" smtClean="0"/>
              <a:t>Cast</a:t>
            </a:r>
            <a:r>
              <a:rPr lang="pl-PL" i="1" dirty="0" smtClean="0"/>
              <a:t> </a:t>
            </a:r>
            <a:r>
              <a:rPr lang="pl-PL" i="1" dirty="0" err="1" smtClean="0"/>
              <a:t>Away</a:t>
            </a:r>
            <a:r>
              <a:rPr lang="pl-PL" i="1" dirty="0" smtClean="0"/>
              <a:t>: Poza światem</a:t>
            </a:r>
            <a:r>
              <a:rPr lang="pl-PL" dirty="0" smtClean="0"/>
              <a:t> (</a:t>
            </a:r>
            <a:r>
              <a:rPr lang="pl-PL" i="1" dirty="0" err="1" smtClean="0"/>
              <a:t>Cast</a:t>
            </a:r>
            <a:r>
              <a:rPr lang="pl-PL" i="1" dirty="0" smtClean="0"/>
              <a:t> </a:t>
            </a:r>
            <a:r>
              <a:rPr lang="pl-PL" i="1" dirty="0" err="1" smtClean="0"/>
              <a:t>Away</a:t>
            </a:r>
            <a:r>
              <a:rPr lang="pl-PL" dirty="0" smtClean="0"/>
              <a:t>)</a:t>
            </a:r>
          </a:p>
          <a:p>
            <a:r>
              <a:rPr lang="pl-PL" dirty="0" smtClean="0"/>
              <a:t>2000: </a:t>
            </a:r>
            <a:r>
              <a:rPr lang="pl-PL" i="1" dirty="0" smtClean="0"/>
              <a:t>Co kryje prawda</a:t>
            </a:r>
            <a:r>
              <a:rPr lang="pl-PL" dirty="0" smtClean="0"/>
              <a:t> (</a:t>
            </a:r>
            <a:r>
              <a:rPr lang="pl-PL" i="1" dirty="0" err="1" smtClean="0"/>
              <a:t>What</a:t>
            </a:r>
            <a:r>
              <a:rPr lang="pl-PL" i="1" dirty="0" smtClean="0"/>
              <a:t> </a:t>
            </a:r>
            <a:r>
              <a:rPr lang="pl-PL" i="1" dirty="0" err="1" smtClean="0"/>
              <a:t>Lies</a:t>
            </a:r>
            <a:r>
              <a:rPr lang="pl-PL" i="1" dirty="0" smtClean="0"/>
              <a:t> </a:t>
            </a:r>
            <a:r>
              <a:rPr lang="pl-PL" i="1" dirty="0" err="1" smtClean="0"/>
              <a:t>Beneath</a:t>
            </a:r>
            <a:r>
              <a:rPr lang="pl-PL" dirty="0" smtClean="0"/>
              <a:t>)</a:t>
            </a:r>
          </a:p>
          <a:p>
            <a:r>
              <a:rPr lang="pl-PL" dirty="0" smtClean="0"/>
              <a:t>1997: </a:t>
            </a:r>
            <a:r>
              <a:rPr lang="pl-PL" i="1" dirty="0" smtClean="0"/>
              <a:t>Kontakt</a:t>
            </a:r>
            <a:r>
              <a:rPr lang="pl-PL" dirty="0" smtClean="0"/>
              <a:t> (</a:t>
            </a:r>
            <a:r>
              <a:rPr lang="pl-PL" i="1" dirty="0" err="1" smtClean="0"/>
              <a:t>Contact</a:t>
            </a:r>
            <a:r>
              <a:rPr lang="pl-PL" dirty="0" smtClean="0"/>
              <a:t>)</a:t>
            </a:r>
          </a:p>
          <a:p>
            <a:r>
              <a:rPr lang="pl-PL" dirty="0" smtClean="0"/>
              <a:t>1994: </a:t>
            </a:r>
            <a:r>
              <a:rPr lang="pl-PL" i="1" dirty="0" err="1" smtClean="0"/>
              <a:t>Forrest</a:t>
            </a:r>
            <a:r>
              <a:rPr lang="pl-PL" i="1" dirty="0" smtClean="0"/>
              <a:t> </a:t>
            </a:r>
            <a:r>
              <a:rPr lang="pl-PL" i="1" dirty="0" err="1" smtClean="0"/>
              <a:t>Gump</a:t>
            </a:r>
            <a:r>
              <a:rPr lang="pl-PL" dirty="0" smtClean="0"/>
              <a:t> (</a:t>
            </a:r>
            <a:r>
              <a:rPr lang="pl-PL" i="1" dirty="0" err="1" smtClean="0"/>
              <a:t>Forrest</a:t>
            </a:r>
            <a:r>
              <a:rPr lang="pl-PL" i="1" dirty="0" smtClean="0"/>
              <a:t> </a:t>
            </a:r>
            <a:r>
              <a:rPr lang="pl-PL" i="1" dirty="0" err="1" smtClean="0"/>
              <a:t>Gump</a:t>
            </a:r>
            <a:r>
              <a:rPr lang="pl-PL" dirty="0" smtClean="0"/>
              <a:t>)</a:t>
            </a:r>
          </a:p>
          <a:p>
            <a:r>
              <a:rPr lang="pl-PL" dirty="0" smtClean="0"/>
              <a:t>1992: </a:t>
            </a:r>
            <a:r>
              <a:rPr lang="pl-PL" i="1" dirty="0" smtClean="0"/>
              <a:t>Ze śmiercią jej do twarzy</a:t>
            </a:r>
            <a:r>
              <a:rPr lang="pl-PL" dirty="0" smtClean="0"/>
              <a:t> (</a:t>
            </a:r>
            <a:r>
              <a:rPr lang="pl-PL" i="1" dirty="0" err="1" smtClean="0"/>
              <a:t>Death</a:t>
            </a:r>
            <a:r>
              <a:rPr lang="pl-PL" i="1" dirty="0" smtClean="0"/>
              <a:t> </a:t>
            </a:r>
            <a:r>
              <a:rPr lang="pl-PL" i="1" dirty="0" err="1" smtClean="0"/>
              <a:t>Becomes</a:t>
            </a:r>
            <a:r>
              <a:rPr lang="pl-PL" i="1" dirty="0" smtClean="0"/>
              <a:t> Her</a:t>
            </a:r>
            <a:r>
              <a:rPr lang="pl-PL" dirty="0" smtClean="0"/>
              <a:t>)</a:t>
            </a:r>
          </a:p>
          <a:p>
            <a:r>
              <a:rPr lang="pl-PL" dirty="0" smtClean="0"/>
              <a:t>1990: </a:t>
            </a:r>
            <a:r>
              <a:rPr lang="pl-PL" i="1" dirty="0" smtClean="0"/>
              <a:t>Powrót do przyszłości III</a:t>
            </a:r>
            <a:r>
              <a:rPr lang="pl-PL" dirty="0" smtClean="0"/>
              <a:t> (</a:t>
            </a:r>
            <a:r>
              <a:rPr lang="pl-PL" i="1" dirty="0" smtClean="0"/>
              <a:t>Back to </a:t>
            </a:r>
            <a:r>
              <a:rPr lang="pl-PL" i="1" dirty="0" err="1" smtClean="0"/>
              <a:t>the</a:t>
            </a:r>
            <a:r>
              <a:rPr lang="pl-PL" i="1" dirty="0" smtClean="0"/>
              <a:t> </a:t>
            </a:r>
            <a:r>
              <a:rPr lang="pl-PL" i="1" dirty="0" err="1" smtClean="0"/>
              <a:t>Future</a:t>
            </a:r>
            <a:r>
              <a:rPr lang="pl-PL" i="1" dirty="0" smtClean="0"/>
              <a:t> III</a:t>
            </a:r>
            <a:r>
              <a:rPr lang="pl-PL" dirty="0" smtClean="0"/>
              <a:t>)</a:t>
            </a:r>
          </a:p>
          <a:p>
            <a:r>
              <a:rPr lang="pl-PL" dirty="0" smtClean="0"/>
              <a:t>1989: </a:t>
            </a:r>
            <a:r>
              <a:rPr lang="pl-PL" i="1" dirty="0" smtClean="0"/>
              <a:t>Powrót do przyszłości II</a:t>
            </a:r>
            <a:r>
              <a:rPr lang="pl-PL" dirty="0" smtClean="0"/>
              <a:t> (</a:t>
            </a:r>
            <a:r>
              <a:rPr lang="pl-PL" i="1" dirty="0" smtClean="0"/>
              <a:t>Back to </a:t>
            </a:r>
            <a:r>
              <a:rPr lang="pl-PL" i="1" dirty="0" err="1" smtClean="0"/>
              <a:t>the</a:t>
            </a:r>
            <a:r>
              <a:rPr lang="pl-PL" i="1" dirty="0" smtClean="0"/>
              <a:t> </a:t>
            </a:r>
            <a:r>
              <a:rPr lang="pl-PL" i="1" dirty="0" err="1" smtClean="0"/>
              <a:t>Future</a:t>
            </a:r>
            <a:r>
              <a:rPr lang="pl-PL" i="1" dirty="0" smtClean="0"/>
              <a:t> II</a:t>
            </a:r>
            <a:r>
              <a:rPr lang="pl-PL" dirty="0" smtClean="0"/>
              <a:t>)</a:t>
            </a:r>
          </a:p>
          <a:p>
            <a:r>
              <a:rPr lang="pl-PL" dirty="0" smtClean="0"/>
              <a:t>1988: </a:t>
            </a:r>
            <a:r>
              <a:rPr lang="pl-PL" i="1" dirty="0" smtClean="0"/>
              <a:t>Kto wrobił królika Rogera?</a:t>
            </a:r>
            <a:r>
              <a:rPr lang="pl-PL" dirty="0" smtClean="0"/>
              <a:t> (</a:t>
            </a:r>
            <a:r>
              <a:rPr lang="pl-PL" i="1" dirty="0" err="1" smtClean="0"/>
              <a:t>Who</a:t>
            </a:r>
            <a:r>
              <a:rPr lang="pl-PL" i="1" dirty="0" smtClean="0"/>
              <a:t> </a:t>
            </a:r>
            <a:r>
              <a:rPr lang="pl-PL" i="1" dirty="0" err="1" smtClean="0"/>
              <a:t>Framed</a:t>
            </a:r>
            <a:r>
              <a:rPr lang="pl-PL" i="1" dirty="0" smtClean="0"/>
              <a:t> Roger Rabbit</a:t>
            </a:r>
            <a:r>
              <a:rPr lang="pl-PL" dirty="0" smtClean="0"/>
              <a:t>)</a:t>
            </a:r>
          </a:p>
          <a:p>
            <a:r>
              <a:rPr lang="pl-PL" dirty="0" smtClean="0"/>
              <a:t>1985: </a:t>
            </a:r>
            <a:r>
              <a:rPr lang="pl-PL" i="1" dirty="0" smtClean="0"/>
              <a:t>Powrót do przyszłości</a:t>
            </a:r>
            <a:r>
              <a:rPr lang="pl-PL" dirty="0" smtClean="0"/>
              <a:t> (</a:t>
            </a:r>
            <a:r>
              <a:rPr lang="pl-PL" i="1" dirty="0" smtClean="0"/>
              <a:t>Back to </a:t>
            </a:r>
            <a:r>
              <a:rPr lang="pl-PL" i="1" dirty="0" err="1" smtClean="0"/>
              <a:t>the</a:t>
            </a:r>
            <a:r>
              <a:rPr lang="pl-PL" i="1" dirty="0" smtClean="0"/>
              <a:t> </a:t>
            </a:r>
            <a:r>
              <a:rPr lang="pl-PL" i="1" dirty="0" err="1" smtClean="0"/>
              <a:t>Future</a:t>
            </a:r>
            <a:r>
              <a:rPr lang="pl-PL" dirty="0" smtClean="0"/>
              <a:t>)</a:t>
            </a:r>
          </a:p>
          <a:p>
            <a:r>
              <a:rPr lang="pl-PL" dirty="0" smtClean="0"/>
              <a:t>1984: </a:t>
            </a:r>
            <a:r>
              <a:rPr lang="pl-PL" i="1" dirty="0" smtClean="0"/>
              <a:t>Miłość, szmaragd i krokodyl</a:t>
            </a:r>
            <a:r>
              <a:rPr lang="pl-PL" dirty="0" smtClean="0"/>
              <a:t> (</a:t>
            </a:r>
            <a:r>
              <a:rPr lang="pl-PL" i="1" dirty="0" err="1" smtClean="0"/>
              <a:t>Romancing</a:t>
            </a:r>
            <a:r>
              <a:rPr lang="pl-PL" i="1" dirty="0" smtClean="0"/>
              <a:t> </a:t>
            </a:r>
            <a:r>
              <a:rPr lang="pl-PL" i="1" dirty="0" err="1" smtClean="0"/>
              <a:t>the</a:t>
            </a:r>
            <a:r>
              <a:rPr lang="pl-PL" i="1" dirty="0" smtClean="0"/>
              <a:t> Stone</a:t>
            </a:r>
            <a:r>
              <a:rPr lang="pl-PL" dirty="0" smtClean="0"/>
              <a:t>)</a:t>
            </a:r>
          </a:p>
          <a:p>
            <a:r>
              <a:rPr lang="pl-PL" dirty="0" smtClean="0"/>
              <a:t>1980: </a:t>
            </a:r>
            <a:r>
              <a:rPr lang="pl-PL" i="1" dirty="0" smtClean="0"/>
              <a:t>Używane samochody</a:t>
            </a:r>
            <a:r>
              <a:rPr lang="pl-PL" dirty="0" smtClean="0"/>
              <a:t> (</a:t>
            </a:r>
            <a:r>
              <a:rPr lang="pl-PL" i="1" dirty="0" err="1" smtClean="0"/>
              <a:t>Used</a:t>
            </a:r>
            <a:r>
              <a:rPr lang="pl-PL" i="1" dirty="0" smtClean="0"/>
              <a:t> Cars</a:t>
            </a:r>
            <a:r>
              <a:rPr lang="pl-PL" dirty="0" smtClean="0"/>
              <a:t>)</a:t>
            </a:r>
          </a:p>
          <a:p>
            <a:r>
              <a:rPr lang="pl-PL" dirty="0" smtClean="0"/>
              <a:t>1978: </a:t>
            </a:r>
            <a:r>
              <a:rPr lang="pl-PL" i="1" dirty="0" smtClean="0"/>
              <a:t>Chcę trzymać cię za rękę</a:t>
            </a:r>
            <a:r>
              <a:rPr lang="pl-PL" dirty="0" smtClean="0"/>
              <a:t> (</a:t>
            </a:r>
            <a:r>
              <a:rPr lang="pl-PL" i="1" dirty="0" smtClean="0"/>
              <a:t>I Wanna </a:t>
            </a:r>
            <a:r>
              <a:rPr lang="pl-PL" i="1" dirty="0" err="1" smtClean="0"/>
              <a:t>Hold</a:t>
            </a:r>
            <a:r>
              <a:rPr lang="pl-PL" i="1" dirty="0" smtClean="0"/>
              <a:t> </a:t>
            </a:r>
            <a:r>
              <a:rPr lang="pl-PL" i="1" dirty="0" err="1" smtClean="0"/>
              <a:t>Your</a:t>
            </a:r>
            <a:r>
              <a:rPr lang="pl-PL" i="1" dirty="0" smtClean="0"/>
              <a:t> </a:t>
            </a:r>
            <a:r>
              <a:rPr lang="pl-PL" i="1" dirty="0" err="1" smtClean="0"/>
              <a:t>Hand</a:t>
            </a:r>
            <a:r>
              <a:rPr lang="pl-PL" dirty="0" smtClean="0"/>
              <a:t>)</a:t>
            </a:r>
          </a:p>
          <a:p>
            <a:endParaRPr lang="pl-PL"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Średni">
  <a:themeElements>
    <a:clrScheme name="Kapitał">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Średni">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81</TotalTime>
  <Words>287</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Średni</vt:lpstr>
      <vt:lpstr>             Robert ZEMECKIS </vt:lpstr>
      <vt:lpstr>Robert Lee Zemeckis</vt:lpstr>
      <vt:lpstr>Rodzina i dzieciństwo </vt:lpstr>
      <vt:lpstr>Studia</vt:lpstr>
      <vt:lpstr>Pierwszy film </vt:lpstr>
      <vt:lpstr>Zdybywanie popularności</vt:lpstr>
      <vt:lpstr>„Kto wrobił królika Rogera” i „Forrest Gump”</vt:lpstr>
      <vt:lpstr>Slide 8</vt:lpstr>
      <vt:lpstr>Filmy</vt:lpstr>
      <vt:lpstr>Nagrody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Robert ZEMECKIS</dc:title>
  <dc:creator>admin</dc:creator>
  <cp:lastModifiedBy> </cp:lastModifiedBy>
  <cp:revision>11</cp:revision>
  <dcterms:created xsi:type="dcterms:W3CDTF">2012-02-21T21:20:10Z</dcterms:created>
  <dcterms:modified xsi:type="dcterms:W3CDTF">2012-02-23T08:11:55Z</dcterms:modified>
</cp:coreProperties>
</file>