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58" r:id="rId4"/>
    <p:sldId id="271" r:id="rId5"/>
    <p:sldId id="272" r:id="rId6"/>
    <p:sldId id="259" r:id="rId7"/>
    <p:sldId id="264" r:id="rId8"/>
    <p:sldId id="260" r:id="rId9"/>
    <p:sldId id="261" r:id="rId10"/>
    <p:sldId id="273" r:id="rId11"/>
    <p:sldId id="262" r:id="rId12"/>
    <p:sldId id="263" r:id="rId13"/>
    <p:sldId id="265" r:id="rId14"/>
    <p:sldId id="266" r:id="rId15"/>
    <p:sldId id="274" r:id="rId16"/>
    <p:sldId id="267" r:id="rId17"/>
    <p:sldId id="268" r:id="rId18"/>
    <p:sldId id="269" r:id="rId19"/>
    <p:sldId id="270" r:id="rId20"/>
    <p:sldId id="275" r:id="rId21"/>
    <p:sldId id="276" r:id="rId2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24" autoAdjust="0"/>
  </p:normalViewPr>
  <p:slideViewPr>
    <p:cSldViewPr>
      <p:cViewPr>
        <p:scale>
          <a:sx n="60" d="100"/>
          <a:sy n="60" d="100"/>
        </p:scale>
        <p:origin x="-1662"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Prostokąt z rogami zaokrąglonymi po przekątnej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ytuł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pl-PL" smtClean="0"/>
              <a:t>Kliknij, aby edytować styl</a:t>
            </a:r>
            <a:endParaRPr kumimoji="0" lang="en-US"/>
          </a:p>
        </p:txBody>
      </p:sp>
      <p:sp>
        <p:nvSpPr>
          <p:cNvPr id="9" name="Podtytuł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10" name="Symbol zastępczy daty 9"/>
          <p:cNvSpPr>
            <a:spLocks noGrp="1"/>
          </p:cNvSpPr>
          <p:nvPr>
            <p:ph type="dt" sz="half" idx="10"/>
          </p:nvPr>
        </p:nvSpPr>
        <p:spPr>
          <a:xfrm>
            <a:off x="5562600" y="6509004"/>
            <a:ext cx="3002280" cy="274320"/>
          </a:xfrm>
        </p:spPr>
        <p:txBody>
          <a:bodyPr vert="horz" rtlCol="0"/>
          <a:lstStyle>
            <a:extLst/>
          </a:lstStyle>
          <a:p>
            <a:fld id="{D6C3C117-EED9-47EA-8B09-74FFE10B0BA2}" type="datetimeFigureOut">
              <a:rPr lang="pl-PL" smtClean="0"/>
              <a:pPr/>
              <a:t>2012-10-30</a:t>
            </a:fld>
            <a:endParaRPr lang="pl-PL"/>
          </a:p>
        </p:txBody>
      </p:sp>
      <p:sp>
        <p:nvSpPr>
          <p:cNvPr id="11" name="Symbol zastępczy numeru slajdu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4A8F3A1-A9EB-4402-BD95-BC8E54664E06}" type="slidenum">
              <a:rPr lang="pl-PL" smtClean="0"/>
              <a:pPr/>
              <a:t>‹#›</a:t>
            </a:fld>
            <a:endParaRPr lang="pl-PL"/>
          </a:p>
        </p:txBody>
      </p:sp>
      <p:sp>
        <p:nvSpPr>
          <p:cNvPr id="12" name="Symbol zastępczy stopki 11"/>
          <p:cNvSpPr>
            <a:spLocks noGrp="1"/>
          </p:cNvSpPr>
          <p:nvPr>
            <p:ph type="ftr" sz="quarter" idx="12"/>
          </p:nvPr>
        </p:nvSpPr>
        <p:spPr>
          <a:xfrm>
            <a:off x="1600200" y="6509004"/>
            <a:ext cx="3907464" cy="274320"/>
          </a:xfrm>
        </p:spPr>
        <p:txBody>
          <a:bodyPr vert="horz" rtlCol="0"/>
          <a:lstStyle>
            <a:extLst/>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D6C3C117-EED9-47EA-8B09-74FFE10B0BA2}" type="datetimeFigureOut">
              <a:rPr lang="pl-PL" smtClean="0"/>
              <a:pPr/>
              <a:t>2012-10-30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F4A8F3A1-A9EB-4402-BD95-BC8E54664E0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lvl1pPr algn="l">
              <a:defRPr/>
            </a:lvl1pPr>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D6C3C117-EED9-47EA-8B09-74FFE10B0BA2}" type="datetimeFigureOut">
              <a:rPr lang="pl-PL" smtClean="0"/>
              <a:pPr/>
              <a:t>2012-10-30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F4A8F3A1-A9EB-4402-BD95-BC8E54664E0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7" name="Prostokąt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D6C3C117-EED9-47EA-8B09-74FFE10B0BA2}" type="datetimeFigureOut">
              <a:rPr lang="pl-PL" smtClean="0"/>
              <a:pPr/>
              <a:t>2012-10-30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F4A8F3A1-A9EB-4402-BD95-BC8E54664E0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7" name="Prostokąt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8" name="Symbol zastępczy daty 7"/>
          <p:cNvSpPr>
            <a:spLocks noGrp="1"/>
          </p:cNvSpPr>
          <p:nvPr>
            <p:ph type="dt" sz="half" idx="10"/>
          </p:nvPr>
        </p:nvSpPr>
        <p:spPr>
          <a:xfrm>
            <a:off x="5562600" y="6513670"/>
            <a:ext cx="3002280" cy="274320"/>
          </a:xfrm>
        </p:spPr>
        <p:txBody>
          <a:bodyPr vert="horz" rtlCol="0"/>
          <a:lstStyle>
            <a:extLst/>
          </a:lstStyle>
          <a:p>
            <a:fld id="{D6C3C117-EED9-47EA-8B09-74FFE10B0BA2}" type="datetimeFigureOut">
              <a:rPr lang="pl-PL" smtClean="0"/>
              <a:pPr/>
              <a:t>2012-10-30</a:t>
            </a:fld>
            <a:endParaRPr lang="pl-PL"/>
          </a:p>
        </p:txBody>
      </p:sp>
      <p:sp>
        <p:nvSpPr>
          <p:cNvPr id="9" name="Symbol zastępczy numeru slajdu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4A8F3A1-A9EB-4402-BD95-BC8E54664E06}" type="slidenum">
              <a:rPr lang="pl-PL" smtClean="0"/>
              <a:pPr/>
              <a:t>‹#›</a:t>
            </a:fld>
            <a:endParaRPr lang="pl-PL"/>
          </a:p>
        </p:txBody>
      </p:sp>
      <p:sp>
        <p:nvSpPr>
          <p:cNvPr id="10" name="Symbol zastępczy stopki 9"/>
          <p:cNvSpPr>
            <a:spLocks noGrp="1"/>
          </p:cNvSpPr>
          <p:nvPr>
            <p:ph type="ftr" sz="quarter" idx="12"/>
          </p:nvPr>
        </p:nvSpPr>
        <p:spPr>
          <a:xfrm>
            <a:off x="1600200" y="6513670"/>
            <a:ext cx="3907464" cy="274320"/>
          </a:xfrm>
        </p:spPr>
        <p:txBody>
          <a:bodyPr vert="horz" rtlCol="0"/>
          <a:lstStyle>
            <a:extLst/>
          </a:lstStyle>
          <a:p>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D6C3C117-EED9-47EA-8B09-74FFE10B0BA2}" type="datetimeFigureOut">
              <a:rPr lang="pl-PL" smtClean="0"/>
              <a:pPr/>
              <a:t>2012-10-30</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a:xfrm>
            <a:off x="8641080" y="6514568"/>
            <a:ext cx="464288" cy="274320"/>
          </a:xfrm>
        </p:spPr>
        <p:txBody>
          <a:bodyPr/>
          <a:lstStyle>
            <a:extLst/>
          </a:lstStyle>
          <a:p>
            <a:fld id="{F4A8F3A1-A9EB-4402-BD95-BC8E54664E06}" type="slidenum">
              <a:rPr lang="pl-PL" smtClean="0"/>
              <a:pPr/>
              <a:t>‹#›</a:t>
            </a:fld>
            <a:endParaRPr lang="pl-PL"/>
          </a:p>
        </p:txBody>
      </p:sp>
      <p:sp>
        <p:nvSpPr>
          <p:cNvPr id="10" name="Prostokąt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Prostokąt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Prostokąt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ytuł 1"/>
          <p:cNvSpPr>
            <a:spLocks noGrp="1"/>
          </p:cNvSpPr>
          <p:nvPr>
            <p:ph type="title"/>
          </p:nvPr>
        </p:nvSpPr>
        <p:spPr>
          <a:xfrm>
            <a:off x="457200" y="251948"/>
            <a:ext cx="8229600"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D6C3C117-EED9-47EA-8B09-74FFE10B0BA2}" type="datetimeFigureOut">
              <a:rPr lang="pl-PL" smtClean="0"/>
              <a:pPr/>
              <a:t>2012-10-30</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a:xfrm>
            <a:off x="8641080" y="6514568"/>
            <a:ext cx="464288" cy="274320"/>
          </a:xfrm>
        </p:spPr>
        <p:txBody>
          <a:bodyPr/>
          <a:lstStyle>
            <a:extLst/>
          </a:lstStyle>
          <a:p>
            <a:fld id="{F4A8F3A1-A9EB-4402-BD95-BC8E54664E0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53218"/>
            <a:ext cx="8229600"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D6C3C117-EED9-47EA-8B09-74FFE10B0BA2}" type="datetimeFigureOut">
              <a:rPr lang="pl-PL" smtClean="0"/>
              <a:pPr/>
              <a:t>2012-10-30</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F4A8F3A1-A9EB-4402-BD95-BC8E54664E06}" type="slidenum">
              <a:rPr lang="pl-PL" smtClean="0"/>
              <a:pPr/>
              <a:t>‹#›</a:t>
            </a:fld>
            <a:endParaRPr lang="pl-PL"/>
          </a:p>
        </p:txBody>
      </p:sp>
      <p:sp>
        <p:nvSpPr>
          <p:cNvPr id="7" name="Prostokąt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D6C3C117-EED9-47EA-8B09-74FFE10B0BA2}" type="datetimeFigureOut">
              <a:rPr lang="pl-PL" smtClean="0"/>
              <a:pPr/>
              <a:t>2012-10-30</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F4A8F3A1-A9EB-4402-BD95-BC8E54664E0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2"/>
      </p:bgRef>
    </p:bg>
    <p:spTree>
      <p:nvGrpSpPr>
        <p:cNvPr id="1" name=""/>
        <p:cNvGrpSpPr/>
        <p:nvPr/>
      </p:nvGrpSpPr>
      <p:grpSpPr>
        <a:xfrm>
          <a:off x="0" y="0"/>
          <a:ext cx="0" cy="0"/>
          <a:chOff x="0" y="0"/>
          <a:chExt cx="0" cy="0"/>
        </a:xfrm>
      </p:grpSpPr>
      <p:sp>
        <p:nvSpPr>
          <p:cNvPr id="8" name="Prostokąt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a:xfrm>
            <a:off x="4963136" y="304800"/>
            <a:ext cx="3931920" cy="762000"/>
          </a:xfrm>
        </p:spPr>
        <p:txBody>
          <a:bodyPr anchor="b"/>
          <a:lstStyle>
            <a:lvl1pPr marL="0" algn="r">
              <a:buNone/>
              <a:defRPr sz="2000" b="1"/>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9" name="Symbol zastępczy daty 8"/>
          <p:cNvSpPr>
            <a:spLocks noGrp="1"/>
          </p:cNvSpPr>
          <p:nvPr>
            <p:ph type="dt" sz="half" idx="10"/>
          </p:nvPr>
        </p:nvSpPr>
        <p:spPr>
          <a:xfrm>
            <a:off x="5562600" y="6513670"/>
            <a:ext cx="3002280" cy="274320"/>
          </a:xfrm>
        </p:spPr>
        <p:txBody>
          <a:bodyPr vert="horz" rtlCol="0"/>
          <a:lstStyle>
            <a:extLst/>
          </a:lstStyle>
          <a:p>
            <a:fld id="{D6C3C117-EED9-47EA-8B09-74FFE10B0BA2}" type="datetimeFigureOut">
              <a:rPr lang="pl-PL" smtClean="0"/>
              <a:pPr/>
              <a:t>2012-10-30</a:t>
            </a:fld>
            <a:endParaRPr lang="pl-PL"/>
          </a:p>
        </p:txBody>
      </p:sp>
      <p:sp>
        <p:nvSpPr>
          <p:cNvPr id="10" name="Symbol zastępczy numeru slajdu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4A8F3A1-A9EB-4402-BD95-BC8E54664E06}" type="slidenum">
              <a:rPr lang="pl-PL" smtClean="0"/>
              <a:pPr/>
              <a:t>‹#›</a:t>
            </a:fld>
            <a:endParaRPr lang="pl-PL"/>
          </a:p>
        </p:txBody>
      </p:sp>
      <p:sp>
        <p:nvSpPr>
          <p:cNvPr id="11" name="Symbol zastępczy stopki 10"/>
          <p:cNvSpPr>
            <a:spLocks noGrp="1"/>
          </p:cNvSpPr>
          <p:nvPr>
            <p:ph type="ftr" sz="quarter" idx="12"/>
          </p:nvPr>
        </p:nvSpPr>
        <p:spPr>
          <a:xfrm>
            <a:off x="1600200" y="6513670"/>
            <a:ext cx="3907464" cy="274320"/>
          </a:xfrm>
        </p:spPr>
        <p:txBody>
          <a:bodyPr vert="horz" rtlCol="0"/>
          <a:lstStyle>
            <a:extLst/>
          </a:lstStyle>
          <a:p>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3040443" y="4724400"/>
            <a:ext cx="5486400" cy="664536"/>
          </a:xfrm>
        </p:spPr>
        <p:txBody>
          <a:bodyPr anchor="b"/>
          <a:lstStyle>
            <a:lvl1pPr marL="0" algn="r">
              <a:buNone/>
              <a:defRPr sz="2000" b="1"/>
            </a:lvl1pPr>
            <a:extLst/>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13" name="Symbol zastępczy obrazu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pl-PL" smtClean="0">
                <a:solidFill>
                  <a:schemeClr val="lt1"/>
                </a:solidFill>
                <a:latin typeface="+mn-lt"/>
                <a:ea typeface="+mn-ea"/>
                <a:cs typeface="+mn-cs"/>
              </a:rPr>
              <a:t>Kliknij ikonę, aby dodać obraz</a:t>
            </a:r>
            <a:endParaRPr kumimoji="0" lang="en-US" dirty="0">
              <a:solidFill>
                <a:schemeClr val="lt1"/>
              </a:solidFill>
              <a:latin typeface="+mn-lt"/>
              <a:ea typeface="+mn-ea"/>
              <a:cs typeface="+mn-cs"/>
            </a:endParaRPr>
          </a:p>
        </p:txBody>
      </p:sp>
      <p:sp>
        <p:nvSpPr>
          <p:cNvPr id="8" name="Symbol zastępczy daty 7"/>
          <p:cNvSpPr>
            <a:spLocks noGrp="1"/>
          </p:cNvSpPr>
          <p:nvPr>
            <p:ph type="dt" sz="half" idx="10"/>
          </p:nvPr>
        </p:nvSpPr>
        <p:spPr>
          <a:xfrm>
            <a:off x="5562600" y="6509004"/>
            <a:ext cx="3002280" cy="274320"/>
          </a:xfrm>
        </p:spPr>
        <p:txBody>
          <a:bodyPr vert="horz" rtlCol="0"/>
          <a:lstStyle>
            <a:extLst/>
          </a:lstStyle>
          <a:p>
            <a:fld id="{D6C3C117-EED9-47EA-8B09-74FFE10B0BA2}" type="datetimeFigureOut">
              <a:rPr lang="pl-PL" smtClean="0"/>
              <a:pPr/>
              <a:t>2012-10-30</a:t>
            </a:fld>
            <a:endParaRPr lang="pl-PL"/>
          </a:p>
        </p:txBody>
      </p:sp>
      <p:sp>
        <p:nvSpPr>
          <p:cNvPr id="9" name="Symbol zastępczy numeru slajdu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4A8F3A1-A9EB-4402-BD95-BC8E54664E06}" type="slidenum">
              <a:rPr lang="pl-PL" smtClean="0"/>
              <a:pPr/>
              <a:t>‹#›</a:t>
            </a:fld>
            <a:endParaRPr lang="pl-PL"/>
          </a:p>
        </p:txBody>
      </p:sp>
      <p:sp>
        <p:nvSpPr>
          <p:cNvPr id="10" name="Symbol zastępczy stopki 9"/>
          <p:cNvSpPr>
            <a:spLocks noGrp="1"/>
          </p:cNvSpPr>
          <p:nvPr>
            <p:ph type="ftr" sz="quarter" idx="12"/>
          </p:nvPr>
        </p:nvSpPr>
        <p:spPr>
          <a:xfrm>
            <a:off x="1600200" y="6509004"/>
            <a:ext cx="3907464" cy="274320"/>
          </a:xfrm>
        </p:spPr>
        <p:txBody>
          <a:bodyPr vert="horz" rtlCol="0"/>
          <a:lstStyle>
            <a:extLst/>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rostokąt z rogami zaokrąglonymi po przekątnej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stopki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pl-PL"/>
          </a:p>
        </p:txBody>
      </p:sp>
      <p:sp>
        <p:nvSpPr>
          <p:cNvPr id="14" name="Symbol zastępczy daty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D6C3C117-EED9-47EA-8B09-74FFE10B0BA2}" type="datetimeFigureOut">
              <a:rPr lang="pl-PL" smtClean="0"/>
              <a:pPr/>
              <a:t>2012-10-30</a:t>
            </a:fld>
            <a:endParaRPr lang="pl-PL"/>
          </a:p>
        </p:txBody>
      </p:sp>
      <p:sp>
        <p:nvSpPr>
          <p:cNvPr id="23" name="Symbol zastępczy numeru slajdu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4A8F3A1-A9EB-4402-BD95-BC8E54664E06}" type="slidenum">
              <a:rPr lang="pl-PL" smtClean="0"/>
              <a:pPr/>
              <a:t>‹#›</a:t>
            </a:fld>
            <a:endParaRPr lang="pl-PL"/>
          </a:p>
        </p:txBody>
      </p:sp>
      <p:sp>
        <p:nvSpPr>
          <p:cNvPr id="22" name="Symbol zastępczy tytułu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Autofit/>
          </a:bodyPr>
          <a:lstStyle/>
          <a:p>
            <a:pPr algn="ctr"/>
            <a:r>
              <a:rPr lang="pl-PL" sz="8000" dirty="0" smtClean="0">
                <a:solidFill>
                  <a:srgbClr val="00B0F0"/>
                </a:solidFill>
                <a:latin typeface="Comic Sans MS" pitchFamily="66" charset="0"/>
              </a:rPr>
              <a:t>ROLAND </a:t>
            </a:r>
            <a:r>
              <a:rPr lang="pl-PL" sz="8000" dirty="0" smtClean="0">
                <a:solidFill>
                  <a:srgbClr val="00B0F0"/>
                </a:solidFill>
                <a:latin typeface="Comic Sans MS" pitchFamily="66" charset="0"/>
              </a:rPr>
              <a:t>EMMERICH</a:t>
            </a:r>
            <a:endParaRPr lang="pl-PL" sz="8000" dirty="0">
              <a:solidFill>
                <a:srgbClr val="00B0F0"/>
              </a:solidFill>
              <a:latin typeface="Comic Sans MS" pitchFamily="66" charset="0"/>
            </a:endParaRPr>
          </a:p>
        </p:txBody>
      </p:sp>
      <p:sp>
        <p:nvSpPr>
          <p:cNvPr id="3" name="Podtytuł 2"/>
          <p:cNvSpPr>
            <a:spLocks noGrp="1"/>
          </p:cNvSpPr>
          <p:nvPr>
            <p:ph type="subTitle" idx="1"/>
          </p:nvPr>
        </p:nvSpPr>
        <p:spPr>
          <a:xfrm>
            <a:off x="539552" y="2819400"/>
            <a:ext cx="216024" cy="249560"/>
          </a:xfrm>
        </p:spPr>
        <p:txBody>
          <a:bodyPr>
            <a:normAutofit fontScale="32500" lnSpcReduction="20000"/>
          </a:bodyPr>
          <a:lstStyle/>
          <a:p>
            <a:endParaRPr lang="pl-PL" dirty="0">
              <a:latin typeface="Comic Sans MS" pitchFamily="66" charset="0"/>
            </a:endParaRPr>
          </a:p>
        </p:txBody>
      </p:sp>
      <p:pic>
        <p:nvPicPr>
          <p:cNvPr id="20482" name="Picture 2" descr="http://www.csicon.org/wp-content/uploads/2011/09/Roland-Emmerich.jpg?ec9f9b"/>
          <p:cNvPicPr>
            <a:picLocks noChangeAspect="1" noChangeArrowheads="1"/>
          </p:cNvPicPr>
          <p:nvPr/>
        </p:nvPicPr>
        <p:blipFill>
          <a:blip r:embed="rId2" cstate="print"/>
          <a:srcRect/>
          <a:stretch>
            <a:fillRect/>
          </a:stretch>
        </p:blipFill>
        <p:spPr bwMode="auto">
          <a:xfrm>
            <a:off x="2987824" y="2852936"/>
            <a:ext cx="2520280" cy="3780420"/>
          </a:xfrm>
          <a:prstGeom prst="rect">
            <a:avLst/>
          </a:prstGeom>
          <a:noFill/>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solidFill>
                  <a:srgbClr val="00B0F0"/>
                </a:solidFill>
                <a:latin typeface="Comic Sans MS" pitchFamily="66" charset="0"/>
              </a:rPr>
              <a:t>Dzień Niepodległości</a:t>
            </a:r>
            <a:endParaRPr lang="pl-PL" dirty="0"/>
          </a:p>
        </p:txBody>
      </p:sp>
      <p:sp>
        <p:nvSpPr>
          <p:cNvPr id="3" name="Symbol zastępczy zawartości 2"/>
          <p:cNvSpPr>
            <a:spLocks noGrp="1"/>
          </p:cNvSpPr>
          <p:nvPr>
            <p:ph idx="1"/>
          </p:nvPr>
        </p:nvSpPr>
        <p:spPr>
          <a:xfrm>
            <a:off x="457200" y="1646237"/>
            <a:ext cx="802432" cy="270595"/>
          </a:xfrm>
        </p:spPr>
        <p:txBody>
          <a:bodyPr>
            <a:normAutofit fontScale="40000" lnSpcReduction="20000"/>
          </a:bodyPr>
          <a:lstStyle/>
          <a:p>
            <a:endParaRPr lang="pl-PL" dirty="0"/>
          </a:p>
        </p:txBody>
      </p:sp>
      <p:pic>
        <p:nvPicPr>
          <p:cNvPr id="3074" name="Picture 2" descr="http://static.frazpc.pl/board/2008/08/121779093317292479.jpg"/>
          <p:cNvPicPr>
            <a:picLocks noChangeAspect="1" noChangeArrowheads="1"/>
          </p:cNvPicPr>
          <p:nvPr/>
        </p:nvPicPr>
        <p:blipFill>
          <a:blip r:embed="rId2" cstate="print"/>
          <a:srcRect/>
          <a:stretch>
            <a:fillRect/>
          </a:stretch>
        </p:blipFill>
        <p:spPr bwMode="auto">
          <a:xfrm>
            <a:off x="467544" y="1556792"/>
            <a:ext cx="4762500" cy="3790950"/>
          </a:xfrm>
          <a:prstGeom prst="rect">
            <a:avLst/>
          </a:prstGeom>
          <a:noFill/>
        </p:spPr>
      </p:pic>
      <p:pic>
        <p:nvPicPr>
          <p:cNvPr id="3076" name="Picture 4" descr="http://film.org.pl/fx/link/id4/efekty/39.jpg"/>
          <p:cNvPicPr>
            <a:picLocks noChangeAspect="1" noChangeArrowheads="1"/>
          </p:cNvPicPr>
          <p:nvPr/>
        </p:nvPicPr>
        <p:blipFill>
          <a:blip r:embed="rId3" cstate="print"/>
          <a:srcRect/>
          <a:stretch>
            <a:fillRect/>
          </a:stretch>
        </p:blipFill>
        <p:spPr bwMode="auto">
          <a:xfrm>
            <a:off x="4860032" y="3501008"/>
            <a:ext cx="3096344" cy="309634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sz="5300" dirty="0" err="1" smtClean="0">
                <a:solidFill>
                  <a:srgbClr val="00B0F0"/>
                </a:solidFill>
                <a:latin typeface="Comic Sans MS" pitchFamily="66" charset="0"/>
              </a:rPr>
              <a:t>Godzilla</a:t>
            </a:r>
            <a:endParaRPr lang="pl-PL" sz="5300" dirty="0">
              <a:solidFill>
                <a:srgbClr val="00B0F0"/>
              </a:solidFill>
              <a:latin typeface="Comic Sans MS" pitchFamily="66" charset="0"/>
            </a:endParaRPr>
          </a:p>
        </p:txBody>
      </p:sp>
      <p:sp>
        <p:nvSpPr>
          <p:cNvPr id="3" name="Symbol zastępczy zawartości 2"/>
          <p:cNvSpPr>
            <a:spLocks noGrp="1"/>
          </p:cNvSpPr>
          <p:nvPr>
            <p:ph idx="1"/>
          </p:nvPr>
        </p:nvSpPr>
        <p:spPr/>
        <p:txBody>
          <a:bodyPr/>
          <a:lstStyle/>
          <a:p>
            <a:pPr>
              <a:buFont typeface="Wingdings" pitchFamily="2" charset="2"/>
              <a:buChar char="Ø"/>
            </a:pPr>
            <a:r>
              <a:rPr lang="pl-PL" u="sng" dirty="0" smtClean="0">
                <a:latin typeface="Comic Sans MS" pitchFamily="66" charset="0"/>
              </a:rPr>
              <a:t>Rodzaj:</a:t>
            </a:r>
            <a:r>
              <a:rPr lang="pl-PL" dirty="0" smtClean="0">
                <a:latin typeface="Comic Sans MS" pitchFamily="66" charset="0"/>
              </a:rPr>
              <a:t> </a:t>
            </a:r>
            <a:r>
              <a:rPr lang="pl-PL" i="1" dirty="0" smtClean="0">
                <a:latin typeface="Comic Sans MS" pitchFamily="66" charset="0"/>
              </a:rPr>
              <a:t>science –</a:t>
            </a:r>
            <a:r>
              <a:rPr lang="pl-PL" i="1" dirty="0" err="1" smtClean="0">
                <a:latin typeface="Comic Sans MS" pitchFamily="66" charset="0"/>
              </a:rPr>
              <a:t>fiction</a:t>
            </a:r>
            <a:r>
              <a:rPr lang="pl-PL" i="1" dirty="0" smtClean="0">
                <a:latin typeface="Comic Sans MS" pitchFamily="66" charset="0"/>
              </a:rPr>
              <a:t>, akcja, </a:t>
            </a:r>
            <a:r>
              <a:rPr lang="pl-PL" dirty="0" smtClean="0">
                <a:latin typeface="Comic Sans MS" pitchFamily="66" charset="0"/>
              </a:rPr>
              <a:t>thriller</a:t>
            </a:r>
            <a:endParaRPr lang="pl-PL" i="1" dirty="0" smtClean="0">
              <a:latin typeface="Comic Sans MS" pitchFamily="66" charset="0"/>
            </a:endParaRPr>
          </a:p>
          <a:p>
            <a:pPr>
              <a:buFont typeface="Wingdings" pitchFamily="2" charset="2"/>
              <a:buChar char="Ø"/>
            </a:pPr>
            <a:r>
              <a:rPr lang="pl-PL" u="sng" dirty="0" smtClean="0">
                <a:latin typeface="Comic Sans MS" pitchFamily="66" charset="0"/>
              </a:rPr>
              <a:t>Miejsce produkcji:</a:t>
            </a:r>
            <a:r>
              <a:rPr lang="pl-PL" dirty="0" smtClean="0">
                <a:latin typeface="Comic Sans MS" pitchFamily="66" charset="0"/>
              </a:rPr>
              <a:t> USA</a:t>
            </a:r>
          </a:p>
          <a:p>
            <a:pPr>
              <a:buFont typeface="Wingdings" pitchFamily="2" charset="2"/>
              <a:buChar char="Ø"/>
            </a:pPr>
            <a:r>
              <a:rPr lang="pl-PL" u="sng" dirty="0" smtClean="0">
                <a:latin typeface="Comic Sans MS" pitchFamily="66" charset="0"/>
              </a:rPr>
              <a:t>Data premiery:</a:t>
            </a:r>
            <a:r>
              <a:rPr lang="pl-PL" dirty="0" smtClean="0">
                <a:latin typeface="Comic Sans MS" pitchFamily="66" charset="0"/>
              </a:rPr>
              <a:t> 18 maja 1998 (USA)</a:t>
            </a:r>
            <a:br>
              <a:rPr lang="pl-PL" dirty="0" smtClean="0">
                <a:latin typeface="Comic Sans MS" pitchFamily="66" charset="0"/>
              </a:rPr>
            </a:br>
            <a:r>
              <a:rPr lang="pl-PL" dirty="0" smtClean="0">
                <a:latin typeface="Comic Sans MS" pitchFamily="66" charset="0"/>
              </a:rPr>
              <a:t>28 sierpnia 1998 (Polska)</a:t>
            </a:r>
          </a:p>
          <a:p>
            <a:pPr>
              <a:buFont typeface="Wingdings" pitchFamily="2" charset="2"/>
              <a:buChar char="Ø"/>
            </a:pPr>
            <a:r>
              <a:rPr lang="pl-PL" u="sng" dirty="0" smtClean="0">
                <a:latin typeface="Comic Sans MS" pitchFamily="66" charset="0"/>
              </a:rPr>
              <a:t>Czas trwania:</a:t>
            </a:r>
            <a:r>
              <a:rPr lang="pl-PL" dirty="0" smtClean="0">
                <a:latin typeface="Comic Sans MS" pitchFamily="66" charset="0"/>
              </a:rPr>
              <a:t> 140 min</a:t>
            </a:r>
          </a:p>
          <a:p>
            <a:pPr>
              <a:buFont typeface="Wingdings" pitchFamily="2" charset="2"/>
              <a:buChar char="Ø"/>
            </a:pPr>
            <a:r>
              <a:rPr lang="pl-PL" u="sng" dirty="0" smtClean="0">
                <a:latin typeface="Comic Sans MS" pitchFamily="66" charset="0"/>
              </a:rPr>
              <a:t>Budżet:</a:t>
            </a:r>
            <a:r>
              <a:rPr lang="pl-PL" dirty="0" smtClean="0">
                <a:latin typeface="Comic Sans MS" pitchFamily="66" charset="0"/>
              </a:rPr>
              <a:t> 130 mln</a:t>
            </a:r>
          </a:p>
          <a:p>
            <a:pPr>
              <a:buNone/>
            </a:pPr>
            <a:endParaRPr lang="pl-PL" dirty="0" smtClean="0">
              <a:latin typeface="Comic Sans MS" pitchFamily="66" charset="0"/>
            </a:endParaRPr>
          </a:p>
          <a:p>
            <a:pPr>
              <a:buFont typeface="Wingdings" pitchFamily="2" charset="2"/>
              <a:buChar char="Ø"/>
            </a:pPr>
            <a:endParaRPr lang="pl-PL" dirty="0" smtClean="0">
              <a:latin typeface="Comic Sans MS" pitchFamily="66" charset="0"/>
            </a:endParaRPr>
          </a:p>
          <a:p>
            <a:pPr marL="514350" indent="-514350">
              <a:buFont typeface="Wingdings" pitchFamily="2" charset="2"/>
              <a:buChar char="Ø"/>
            </a:pPr>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z="4800" dirty="0" err="1" smtClean="0">
                <a:solidFill>
                  <a:srgbClr val="00B0F0"/>
                </a:solidFill>
                <a:latin typeface="Comic Sans MS" pitchFamily="66" charset="0"/>
              </a:rPr>
              <a:t>Godzilla</a:t>
            </a:r>
            <a:endParaRPr lang="pl-PL" dirty="0"/>
          </a:p>
        </p:txBody>
      </p:sp>
      <p:sp>
        <p:nvSpPr>
          <p:cNvPr id="3" name="Symbol zastępczy zawartości 2"/>
          <p:cNvSpPr>
            <a:spLocks noGrp="1"/>
          </p:cNvSpPr>
          <p:nvPr>
            <p:ph idx="1"/>
          </p:nvPr>
        </p:nvSpPr>
        <p:spPr/>
        <p:txBody>
          <a:bodyPr/>
          <a:lstStyle/>
          <a:p>
            <a:pPr>
              <a:buFont typeface="Wingdings" pitchFamily="2" charset="2"/>
              <a:buChar char="Ø"/>
            </a:pPr>
            <a:r>
              <a:rPr lang="pl-PL" dirty="0" err="1" smtClean="0">
                <a:latin typeface="Comic Sans MS" pitchFamily="66" charset="0"/>
              </a:rPr>
              <a:t>Matthew</a:t>
            </a:r>
            <a:r>
              <a:rPr lang="pl-PL" dirty="0" smtClean="0">
                <a:latin typeface="Comic Sans MS" pitchFamily="66" charset="0"/>
              </a:rPr>
              <a:t> </a:t>
            </a:r>
            <a:r>
              <a:rPr lang="pl-PL" dirty="0" err="1" smtClean="0">
                <a:latin typeface="Comic Sans MS" pitchFamily="66" charset="0"/>
              </a:rPr>
              <a:t>Broderick</a:t>
            </a:r>
            <a:r>
              <a:rPr lang="pl-PL" dirty="0" smtClean="0">
                <a:latin typeface="Comic Sans MS" pitchFamily="66" charset="0"/>
              </a:rPr>
              <a:t> – dr </a:t>
            </a:r>
            <a:r>
              <a:rPr lang="pl-PL" dirty="0" err="1" smtClean="0">
                <a:latin typeface="Comic Sans MS" pitchFamily="66" charset="0"/>
              </a:rPr>
              <a:t>Niko</a:t>
            </a:r>
            <a:r>
              <a:rPr lang="pl-PL" dirty="0" smtClean="0">
                <a:latin typeface="Comic Sans MS" pitchFamily="66" charset="0"/>
              </a:rPr>
              <a:t> </a:t>
            </a:r>
            <a:r>
              <a:rPr lang="pl-PL" dirty="0" err="1" smtClean="0">
                <a:latin typeface="Comic Sans MS" pitchFamily="66" charset="0"/>
              </a:rPr>
              <a:t>Tatopoulos</a:t>
            </a:r>
            <a:endParaRPr lang="pl-PL" dirty="0" smtClean="0">
              <a:latin typeface="Comic Sans MS" pitchFamily="66" charset="0"/>
            </a:endParaRPr>
          </a:p>
          <a:p>
            <a:pPr>
              <a:buFont typeface="Wingdings" pitchFamily="2" charset="2"/>
              <a:buChar char="Ø"/>
            </a:pPr>
            <a:r>
              <a:rPr lang="pl-PL" dirty="0" smtClean="0">
                <a:latin typeface="Comic Sans MS" pitchFamily="66" charset="0"/>
              </a:rPr>
              <a:t>Jean Reno – Philippe </a:t>
            </a:r>
            <a:r>
              <a:rPr lang="pl-PL" dirty="0" err="1" smtClean="0">
                <a:latin typeface="Comic Sans MS" pitchFamily="66" charset="0"/>
              </a:rPr>
              <a:t>Roaché</a:t>
            </a:r>
            <a:endParaRPr lang="pl-PL" dirty="0" smtClean="0">
              <a:latin typeface="Comic Sans MS" pitchFamily="66" charset="0"/>
            </a:endParaRPr>
          </a:p>
          <a:p>
            <a:pPr>
              <a:buFont typeface="Wingdings" pitchFamily="2" charset="2"/>
              <a:buChar char="Ø"/>
            </a:pPr>
            <a:r>
              <a:rPr lang="pl-PL" dirty="0" smtClean="0">
                <a:latin typeface="Comic Sans MS" pitchFamily="66" charset="0"/>
              </a:rPr>
              <a:t>Maria </a:t>
            </a:r>
            <a:r>
              <a:rPr lang="pl-PL" dirty="0" err="1" smtClean="0">
                <a:latin typeface="Comic Sans MS" pitchFamily="66" charset="0"/>
              </a:rPr>
              <a:t>Pitillo</a:t>
            </a:r>
            <a:r>
              <a:rPr lang="pl-PL" dirty="0" smtClean="0">
                <a:latin typeface="Comic Sans MS" pitchFamily="66" charset="0"/>
              </a:rPr>
              <a:t> – Audrey </a:t>
            </a:r>
            <a:r>
              <a:rPr lang="pl-PL" dirty="0" err="1" smtClean="0">
                <a:latin typeface="Comic Sans MS" pitchFamily="66" charset="0"/>
              </a:rPr>
              <a:t>Timmonds</a:t>
            </a:r>
            <a:endParaRPr lang="pl-PL" dirty="0" smtClean="0">
              <a:latin typeface="Comic Sans MS" pitchFamily="66" charset="0"/>
            </a:endParaRPr>
          </a:p>
          <a:p>
            <a:pPr>
              <a:buFont typeface="Wingdings" pitchFamily="2" charset="2"/>
              <a:buChar char="Ø"/>
            </a:pPr>
            <a:r>
              <a:rPr lang="pl-PL" dirty="0" err="1" smtClean="0">
                <a:latin typeface="Comic Sans MS" pitchFamily="66" charset="0"/>
              </a:rPr>
              <a:t>Hank</a:t>
            </a:r>
            <a:r>
              <a:rPr lang="pl-PL" dirty="0" smtClean="0">
                <a:latin typeface="Comic Sans MS" pitchFamily="66" charset="0"/>
              </a:rPr>
              <a:t> </a:t>
            </a:r>
            <a:r>
              <a:rPr lang="pl-PL" dirty="0" err="1" smtClean="0">
                <a:latin typeface="Comic Sans MS" pitchFamily="66" charset="0"/>
              </a:rPr>
              <a:t>Azaria</a:t>
            </a:r>
            <a:r>
              <a:rPr lang="pl-PL" dirty="0" smtClean="0">
                <a:latin typeface="Comic Sans MS" pitchFamily="66" charset="0"/>
              </a:rPr>
              <a:t> – Victor </a:t>
            </a:r>
            <a:r>
              <a:rPr lang="pl-PL" dirty="0" err="1" smtClean="0">
                <a:latin typeface="Comic Sans MS" pitchFamily="66" charset="0"/>
              </a:rPr>
              <a:t>Palotti</a:t>
            </a:r>
            <a:endParaRPr lang="pl-PL" dirty="0" smtClean="0">
              <a:latin typeface="Comic Sans MS" pitchFamily="66" charset="0"/>
            </a:endParaRPr>
          </a:p>
          <a:p>
            <a:pPr>
              <a:buFont typeface="Wingdings" pitchFamily="2" charset="2"/>
              <a:buChar char="Ø"/>
            </a:pPr>
            <a:r>
              <a:rPr lang="pl-PL" dirty="0" smtClean="0">
                <a:latin typeface="Comic Sans MS" pitchFamily="66" charset="0"/>
              </a:rPr>
              <a:t>Kevin </a:t>
            </a:r>
            <a:r>
              <a:rPr lang="pl-PL" dirty="0" err="1" smtClean="0">
                <a:latin typeface="Comic Sans MS" pitchFamily="66" charset="0"/>
              </a:rPr>
              <a:t>Dunn</a:t>
            </a:r>
            <a:r>
              <a:rPr lang="pl-PL" dirty="0" smtClean="0">
                <a:latin typeface="Comic Sans MS" pitchFamily="66" charset="0"/>
              </a:rPr>
              <a:t> – pułkownik </a:t>
            </a:r>
            <a:r>
              <a:rPr lang="pl-PL" dirty="0" err="1" smtClean="0">
                <a:latin typeface="Comic Sans MS" pitchFamily="66" charset="0"/>
              </a:rPr>
              <a:t>Hicks</a:t>
            </a:r>
            <a:endParaRPr lang="pl-PL" dirty="0" smtClean="0">
              <a:latin typeface="Comic Sans MS" pitchFamily="66" charset="0"/>
            </a:endParaRPr>
          </a:p>
          <a:p>
            <a:pPr>
              <a:buFont typeface="Wingdings" pitchFamily="2" charset="2"/>
              <a:buChar char="Ø"/>
            </a:pPr>
            <a:r>
              <a:rPr lang="pl-PL" dirty="0" err="1" smtClean="0">
                <a:latin typeface="Comic Sans MS" pitchFamily="66" charset="0"/>
              </a:rPr>
              <a:t>Arabella</a:t>
            </a:r>
            <a:r>
              <a:rPr lang="pl-PL" dirty="0" smtClean="0">
                <a:latin typeface="Comic Sans MS" pitchFamily="66" charset="0"/>
              </a:rPr>
              <a:t> Field – Lucy </a:t>
            </a:r>
            <a:r>
              <a:rPr lang="pl-PL" dirty="0" err="1" smtClean="0">
                <a:latin typeface="Comic Sans MS" pitchFamily="66" charset="0"/>
              </a:rPr>
              <a:t>Palotti</a:t>
            </a:r>
            <a:endParaRPr lang="pl-PL" dirty="0" smtClean="0">
              <a:latin typeface="Comic Sans MS" pitchFamily="66" charset="0"/>
            </a:endParaRPr>
          </a:p>
          <a:p>
            <a:pPr>
              <a:buFont typeface="Wingdings" pitchFamily="2" charset="2"/>
              <a:buChar char="Ø"/>
            </a:pPr>
            <a:r>
              <a:rPr lang="pl-PL" dirty="0" err="1" smtClean="0">
                <a:latin typeface="Comic Sans MS" pitchFamily="66" charset="0"/>
              </a:rPr>
              <a:t>Vicki</a:t>
            </a:r>
            <a:r>
              <a:rPr lang="pl-PL" dirty="0" smtClean="0">
                <a:latin typeface="Comic Sans MS" pitchFamily="66" charset="0"/>
              </a:rPr>
              <a:t> Lewis – dr Elsie Chapman</a:t>
            </a:r>
          </a:p>
          <a:p>
            <a:pPr>
              <a:buFont typeface="Wingdings" pitchFamily="2" charset="2"/>
              <a:buChar char="Ø"/>
            </a:pPr>
            <a:r>
              <a:rPr lang="pl-PL" dirty="0" err="1" smtClean="0">
                <a:latin typeface="Comic Sans MS" pitchFamily="66" charset="0"/>
              </a:rPr>
              <a:t>Masaya</a:t>
            </a:r>
            <a:r>
              <a:rPr lang="pl-PL" dirty="0" smtClean="0">
                <a:latin typeface="Comic Sans MS" pitchFamily="66" charset="0"/>
              </a:rPr>
              <a:t> </a:t>
            </a:r>
            <a:r>
              <a:rPr lang="pl-PL" dirty="0" err="1" smtClean="0">
                <a:latin typeface="Comic Sans MS" pitchFamily="66" charset="0"/>
              </a:rPr>
              <a:t>Katō</a:t>
            </a:r>
            <a:r>
              <a:rPr lang="pl-PL" dirty="0" smtClean="0">
                <a:latin typeface="Comic Sans MS" pitchFamily="66" charset="0"/>
              </a:rPr>
              <a:t> – japoński członek załogi</a:t>
            </a:r>
          </a:p>
          <a:p>
            <a:pPr>
              <a:buFont typeface="Wingdings" pitchFamily="2" charset="2"/>
              <a:buChar char="Ø"/>
            </a:pPr>
            <a:r>
              <a:rPr lang="pl-PL" dirty="0" smtClean="0">
                <a:latin typeface="Comic Sans MS" pitchFamily="66" charset="0"/>
              </a:rPr>
              <a:t>Kevin </a:t>
            </a:r>
            <a:r>
              <a:rPr lang="pl-PL" dirty="0" err="1" smtClean="0">
                <a:latin typeface="Comic Sans MS" pitchFamily="66" charset="0"/>
              </a:rPr>
              <a:t>Dunn</a:t>
            </a:r>
            <a:r>
              <a:rPr lang="pl-PL" dirty="0" smtClean="0">
                <a:latin typeface="Comic Sans MS" pitchFamily="66" charset="0"/>
              </a:rPr>
              <a:t> - Pułkownik </a:t>
            </a:r>
            <a:r>
              <a:rPr lang="pl-PL" dirty="0" err="1" smtClean="0">
                <a:latin typeface="Comic Sans MS" pitchFamily="66" charset="0"/>
              </a:rPr>
              <a:t>Hicks</a:t>
            </a:r>
            <a:endParaRPr lang="pl-PL" dirty="0" smtClean="0">
              <a:latin typeface="Comic Sans MS" pitchFamily="66" charset="0"/>
            </a:endParaRPr>
          </a:p>
          <a:p>
            <a:pPr>
              <a:buFont typeface="Wingdings" pitchFamily="2" charset="2"/>
              <a:buChar char="Ø"/>
            </a:pPr>
            <a:endParaRPr lang="pl-PL" dirty="0">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z="4800" dirty="0" err="1" smtClean="0">
                <a:solidFill>
                  <a:srgbClr val="00B0F0"/>
                </a:solidFill>
                <a:latin typeface="Comic Sans MS" pitchFamily="66" charset="0"/>
              </a:rPr>
              <a:t>Godzilla</a:t>
            </a:r>
            <a:endParaRPr lang="pl-PL" sz="4800" dirty="0"/>
          </a:p>
        </p:txBody>
      </p:sp>
      <p:sp>
        <p:nvSpPr>
          <p:cNvPr id="3" name="Symbol zastępczy zawartości 2"/>
          <p:cNvSpPr>
            <a:spLocks noGrp="1"/>
          </p:cNvSpPr>
          <p:nvPr>
            <p:ph idx="1"/>
          </p:nvPr>
        </p:nvSpPr>
        <p:spPr/>
        <p:txBody>
          <a:bodyPr/>
          <a:lstStyle/>
          <a:p>
            <a:pPr>
              <a:buFont typeface="Wingdings" pitchFamily="2" charset="2"/>
              <a:buChar char="Ø"/>
            </a:pPr>
            <a:r>
              <a:rPr lang="pl-PL" u="sng" dirty="0" smtClean="0">
                <a:latin typeface="Comic Sans MS" pitchFamily="66" charset="0"/>
              </a:rPr>
              <a:t>Reżyseria:</a:t>
            </a:r>
            <a:r>
              <a:rPr lang="pl-PL" dirty="0" smtClean="0">
                <a:latin typeface="Comic Sans MS" pitchFamily="66" charset="0"/>
              </a:rPr>
              <a:t>  Roland </a:t>
            </a:r>
            <a:r>
              <a:rPr lang="pl-PL" dirty="0" err="1" smtClean="0">
                <a:latin typeface="Comic Sans MS" pitchFamily="66" charset="0"/>
              </a:rPr>
              <a:t>Emmerich</a:t>
            </a:r>
            <a:endParaRPr lang="pl-PL" dirty="0" smtClean="0">
              <a:latin typeface="Comic Sans MS" pitchFamily="66" charset="0"/>
            </a:endParaRPr>
          </a:p>
          <a:p>
            <a:pPr>
              <a:buFont typeface="Wingdings" pitchFamily="2" charset="2"/>
              <a:buChar char="Ø"/>
            </a:pPr>
            <a:r>
              <a:rPr lang="pl-PL" u="sng" dirty="0" smtClean="0">
                <a:latin typeface="Comic Sans MS" pitchFamily="66" charset="0"/>
              </a:rPr>
              <a:t>Scenariusz:</a:t>
            </a:r>
            <a:r>
              <a:rPr lang="pl-PL" dirty="0" smtClean="0">
                <a:latin typeface="Comic Sans MS" pitchFamily="66" charset="0"/>
              </a:rPr>
              <a:t>  Roland </a:t>
            </a:r>
            <a:r>
              <a:rPr lang="pl-PL" dirty="0" err="1" smtClean="0">
                <a:latin typeface="Comic Sans MS" pitchFamily="66" charset="0"/>
              </a:rPr>
              <a:t>Emmerich</a:t>
            </a:r>
            <a:r>
              <a:rPr lang="pl-PL" dirty="0" smtClean="0">
                <a:latin typeface="Comic Sans MS" pitchFamily="66" charset="0"/>
              </a:rPr>
              <a:t>,  Dean </a:t>
            </a:r>
            <a:r>
              <a:rPr lang="pl-PL" dirty="0" err="1" smtClean="0">
                <a:latin typeface="Comic Sans MS" pitchFamily="66" charset="0"/>
              </a:rPr>
              <a:t>Devlin</a:t>
            </a:r>
            <a:endParaRPr lang="pl-PL" dirty="0" smtClean="0">
              <a:latin typeface="Comic Sans MS" pitchFamily="66" charset="0"/>
            </a:endParaRPr>
          </a:p>
          <a:p>
            <a:pPr>
              <a:buFont typeface="Wingdings" pitchFamily="2" charset="2"/>
              <a:buChar char="Ø"/>
            </a:pPr>
            <a:r>
              <a:rPr lang="pl-PL" u="sng" dirty="0" smtClean="0">
                <a:latin typeface="Comic Sans MS" pitchFamily="66" charset="0"/>
              </a:rPr>
              <a:t>Muzyka:</a:t>
            </a:r>
            <a:r>
              <a:rPr lang="pl-PL" dirty="0" smtClean="0">
                <a:latin typeface="Comic Sans MS" pitchFamily="66" charset="0"/>
              </a:rPr>
              <a:t>  David Arnold </a:t>
            </a:r>
          </a:p>
          <a:p>
            <a:pPr>
              <a:buFont typeface="Wingdings" pitchFamily="2" charset="2"/>
              <a:buChar char="Ø"/>
            </a:pPr>
            <a:r>
              <a:rPr lang="pl-PL" u="sng" dirty="0" smtClean="0">
                <a:latin typeface="Comic Sans MS" pitchFamily="66" charset="0"/>
              </a:rPr>
              <a:t>Zdjęcia:</a:t>
            </a:r>
            <a:r>
              <a:rPr lang="pl-PL" dirty="0" smtClean="0">
                <a:latin typeface="Comic Sans MS" pitchFamily="66" charset="0"/>
              </a:rPr>
              <a:t>  </a:t>
            </a:r>
            <a:r>
              <a:rPr lang="pl-PL" dirty="0" err="1" smtClean="0">
                <a:latin typeface="Comic Sans MS" pitchFamily="66" charset="0"/>
              </a:rPr>
              <a:t>Ueli</a:t>
            </a:r>
            <a:r>
              <a:rPr lang="pl-PL" dirty="0" smtClean="0">
                <a:latin typeface="Comic Sans MS" pitchFamily="66" charset="0"/>
              </a:rPr>
              <a:t> </a:t>
            </a:r>
            <a:r>
              <a:rPr lang="pl-PL" dirty="0" err="1" smtClean="0">
                <a:latin typeface="Comic Sans MS" pitchFamily="66" charset="0"/>
              </a:rPr>
              <a:t>Steiger</a:t>
            </a:r>
            <a:r>
              <a:rPr lang="pl-PL" dirty="0" smtClean="0">
                <a:latin typeface="Comic Sans MS" pitchFamily="66" charset="0"/>
              </a:rPr>
              <a:t> </a:t>
            </a:r>
          </a:p>
          <a:p>
            <a:pPr>
              <a:buFont typeface="Wingdings" pitchFamily="2" charset="2"/>
              <a:buChar char="Ø"/>
            </a:pPr>
            <a:r>
              <a:rPr lang="pl-PL" u="sng" dirty="0" smtClean="0">
                <a:latin typeface="Comic Sans MS" pitchFamily="66" charset="0"/>
              </a:rPr>
              <a:t>Wytwórnia:</a:t>
            </a:r>
            <a:r>
              <a:rPr lang="pl-PL" dirty="0" smtClean="0">
                <a:latin typeface="Comic Sans MS" pitchFamily="66" charset="0"/>
              </a:rPr>
              <a:t>  </a:t>
            </a:r>
            <a:r>
              <a:rPr lang="pl-PL" dirty="0" err="1" smtClean="0">
                <a:latin typeface="Comic Sans MS" pitchFamily="66" charset="0"/>
              </a:rPr>
              <a:t>Centropolis</a:t>
            </a:r>
            <a:r>
              <a:rPr lang="pl-PL" dirty="0" smtClean="0">
                <a:latin typeface="Comic Sans MS" pitchFamily="66" charset="0"/>
              </a:rPr>
              <a:t> Film </a:t>
            </a:r>
            <a:r>
              <a:rPr lang="pl-PL" dirty="0" err="1" smtClean="0">
                <a:latin typeface="Comic Sans MS" pitchFamily="66" charset="0"/>
              </a:rPr>
              <a:t>Productions</a:t>
            </a:r>
            <a:r>
              <a:rPr lang="pl-PL" dirty="0" smtClean="0">
                <a:latin typeface="Comic Sans MS" pitchFamily="66" charset="0"/>
              </a:rPr>
              <a:t> i inne</a:t>
            </a:r>
            <a:endParaRPr lang="pl-PL" dirty="0">
              <a:latin typeface="Comic Sans MS"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z="4800" dirty="0" err="1" smtClean="0">
                <a:solidFill>
                  <a:srgbClr val="00B0F0"/>
                </a:solidFill>
                <a:latin typeface="Comic Sans MS" pitchFamily="66" charset="0"/>
              </a:rPr>
              <a:t>Godzilla</a:t>
            </a:r>
            <a:endParaRPr lang="pl-PL" dirty="0"/>
          </a:p>
        </p:txBody>
      </p:sp>
      <p:sp>
        <p:nvSpPr>
          <p:cNvPr id="3" name="Symbol zastępczy zawartości 2"/>
          <p:cNvSpPr>
            <a:spLocks noGrp="1"/>
          </p:cNvSpPr>
          <p:nvPr>
            <p:ph idx="1"/>
          </p:nvPr>
        </p:nvSpPr>
        <p:spPr/>
        <p:txBody>
          <a:bodyPr>
            <a:normAutofit fontScale="85000" lnSpcReduction="20000"/>
          </a:bodyPr>
          <a:lstStyle/>
          <a:p>
            <a:pPr>
              <a:buFont typeface="Wingdings" pitchFamily="2" charset="2"/>
              <a:buChar char="Ø"/>
            </a:pPr>
            <a:r>
              <a:rPr lang="pl-PL" u="sng" dirty="0" smtClean="0">
                <a:latin typeface="Comic Sans MS" pitchFamily="66" charset="0"/>
              </a:rPr>
              <a:t>Fabuła:</a:t>
            </a:r>
          </a:p>
          <a:p>
            <a:pPr>
              <a:buNone/>
            </a:pPr>
            <a:r>
              <a:rPr lang="pl-PL" dirty="0" smtClean="0">
                <a:latin typeface="Comic Sans MS" pitchFamily="66" charset="0"/>
              </a:rPr>
              <a:t>   W latach 50. XX wieku na atolu Mururoa Francuzi przeprowadzają kolejną próbę nuklearną. Jaja złożone przez legwany ulegają napromieniowaniu. Czterdzieści lat później tajemnicza istota atakuje japoński statek. Z katastrofy uchodzi z życiem jeden z rybaków. Na miejsce wojskowi przywieźli dr </a:t>
            </a:r>
            <a:r>
              <a:rPr lang="pl-PL" dirty="0" err="1" smtClean="0">
                <a:latin typeface="Comic Sans MS" pitchFamily="66" charset="0"/>
              </a:rPr>
              <a:t>Niko</a:t>
            </a:r>
            <a:r>
              <a:rPr lang="pl-PL" dirty="0" smtClean="0">
                <a:latin typeface="Comic Sans MS" pitchFamily="66" charset="0"/>
              </a:rPr>
              <a:t> </a:t>
            </a:r>
            <a:r>
              <a:rPr lang="pl-PL" dirty="0" err="1" smtClean="0">
                <a:latin typeface="Comic Sans MS" pitchFamily="66" charset="0"/>
              </a:rPr>
              <a:t>Tatopoulosa</a:t>
            </a:r>
            <a:r>
              <a:rPr lang="pl-PL" dirty="0" smtClean="0">
                <a:latin typeface="Comic Sans MS" pitchFamily="66" charset="0"/>
              </a:rPr>
              <a:t>, który ma wyjaśnić przyczyny tego zdarzenia. Zdaniem naukowca, ślady wskazują na obecność dużego, nieznanego gada. Okazuje się, że mutant zmierza w stronę Nowego Jorku.</a:t>
            </a:r>
            <a:endParaRPr lang="pl-PL" u="sng" dirty="0">
              <a:latin typeface="Comic Sans MS"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err="1" smtClean="0">
                <a:solidFill>
                  <a:srgbClr val="00B0F0"/>
                </a:solidFill>
                <a:latin typeface="Comic Sans MS" pitchFamily="66" charset="0"/>
              </a:rPr>
              <a:t>Godzilla</a:t>
            </a:r>
            <a:endParaRPr lang="pl-PL" dirty="0"/>
          </a:p>
        </p:txBody>
      </p:sp>
      <p:sp>
        <p:nvSpPr>
          <p:cNvPr id="3" name="Symbol zastępczy zawartości 2"/>
          <p:cNvSpPr>
            <a:spLocks noGrp="1"/>
          </p:cNvSpPr>
          <p:nvPr>
            <p:ph idx="1"/>
          </p:nvPr>
        </p:nvSpPr>
        <p:spPr>
          <a:xfrm>
            <a:off x="457200" y="1646237"/>
            <a:ext cx="226368" cy="270595"/>
          </a:xfrm>
        </p:spPr>
        <p:txBody>
          <a:bodyPr>
            <a:normAutofit fontScale="40000" lnSpcReduction="20000"/>
          </a:bodyPr>
          <a:lstStyle/>
          <a:p>
            <a:endParaRPr lang="pl-PL" dirty="0"/>
          </a:p>
        </p:txBody>
      </p:sp>
      <p:pic>
        <p:nvPicPr>
          <p:cNvPr id="2050" name="Picture 2" descr="http://t3.gstatic.com/images?q=tbn:ANd9GcRjh1UnSLMGZX--VQyZ-1Ts60TAiXebCM8u7lz4rkQwT49VEEth6Itk-71v"/>
          <p:cNvPicPr>
            <a:picLocks noChangeAspect="1" noChangeArrowheads="1"/>
          </p:cNvPicPr>
          <p:nvPr/>
        </p:nvPicPr>
        <p:blipFill>
          <a:blip r:embed="rId2" cstate="print"/>
          <a:srcRect/>
          <a:stretch>
            <a:fillRect/>
          </a:stretch>
        </p:blipFill>
        <p:spPr bwMode="auto">
          <a:xfrm>
            <a:off x="3851920" y="3140968"/>
            <a:ext cx="4248472" cy="3101546"/>
          </a:xfrm>
          <a:prstGeom prst="rect">
            <a:avLst/>
          </a:prstGeom>
          <a:noFill/>
        </p:spPr>
      </p:pic>
      <p:pic>
        <p:nvPicPr>
          <p:cNvPr id="2052" name="Picture 4" descr="http://upload.wikimedia.org/wikipedia/commons/thumb/9/95/Gojira_1954_Japanese_poster.jpg/250px-Gojira_1954_Japanese_poster.jpg"/>
          <p:cNvPicPr>
            <a:picLocks noChangeAspect="1" noChangeArrowheads="1"/>
          </p:cNvPicPr>
          <p:nvPr/>
        </p:nvPicPr>
        <p:blipFill>
          <a:blip r:embed="rId3" cstate="print"/>
          <a:srcRect/>
          <a:stretch>
            <a:fillRect/>
          </a:stretch>
        </p:blipFill>
        <p:spPr bwMode="auto">
          <a:xfrm>
            <a:off x="827584" y="1628800"/>
            <a:ext cx="3168352" cy="444836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4800" dirty="0" smtClean="0">
                <a:solidFill>
                  <a:srgbClr val="00B0F0"/>
                </a:solidFill>
                <a:latin typeface="Comic Sans MS" pitchFamily="66" charset="0"/>
              </a:rPr>
              <a:t>Pojutrze</a:t>
            </a:r>
            <a:endParaRPr lang="pl-PL" sz="4800" dirty="0">
              <a:solidFill>
                <a:srgbClr val="00B0F0"/>
              </a:solidFill>
              <a:latin typeface="Comic Sans MS" pitchFamily="66" charset="0"/>
            </a:endParaRPr>
          </a:p>
        </p:txBody>
      </p:sp>
      <p:sp>
        <p:nvSpPr>
          <p:cNvPr id="3" name="Symbol zastępczy zawartości 2"/>
          <p:cNvSpPr>
            <a:spLocks noGrp="1"/>
          </p:cNvSpPr>
          <p:nvPr>
            <p:ph idx="1"/>
          </p:nvPr>
        </p:nvSpPr>
        <p:spPr/>
        <p:txBody>
          <a:bodyPr/>
          <a:lstStyle/>
          <a:p>
            <a:pPr>
              <a:buFont typeface="Wingdings" pitchFamily="2" charset="2"/>
              <a:buChar char="Ø"/>
            </a:pPr>
            <a:r>
              <a:rPr lang="pl-PL" u="sng" dirty="0" smtClean="0">
                <a:latin typeface="Comic Sans MS" pitchFamily="66" charset="0"/>
              </a:rPr>
              <a:t>Rodzaj:</a:t>
            </a:r>
            <a:r>
              <a:rPr lang="pl-PL" dirty="0" smtClean="0">
                <a:latin typeface="Comic Sans MS" pitchFamily="66" charset="0"/>
              </a:rPr>
              <a:t> </a:t>
            </a:r>
            <a:r>
              <a:rPr lang="pl-PL" i="1" dirty="0" smtClean="0">
                <a:latin typeface="Comic Sans MS" pitchFamily="66" charset="0"/>
              </a:rPr>
              <a:t>science –</a:t>
            </a:r>
            <a:r>
              <a:rPr lang="pl-PL" i="1" dirty="0" err="1" smtClean="0">
                <a:latin typeface="Comic Sans MS" pitchFamily="66" charset="0"/>
              </a:rPr>
              <a:t>fiction</a:t>
            </a:r>
            <a:r>
              <a:rPr lang="pl-PL" i="1" dirty="0" smtClean="0">
                <a:latin typeface="Comic Sans MS" pitchFamily="66" charset="0"/>
              </a:rPr>
              <a:t>, katastroficzny</a:t>
            </a:r>
          </a:p>
          <a:p>
            <a:pPr>
              <a:buFont typeface="Wingdings" pitchFamily="2" charset="2"/>
              <a:buChar char="Ø"/>
            </a:pPr>
            <a:r>
              <a:rPr lang="pl-PL" u="sng" dirty="0" smtClean="0">
                <a:latin typeface="Comic Sans MS" pitchFamily="66" charset="0"/>
              </a:rPr>
              <a:t>Miejsce produkcji:</a:t>
            </a:r>
            <a:r>
              <a:rPr lang="pl-PL" dirty="0" smtClean="0">
                <a:latin typeface="Comic Sans MS" pitchFamily="66" charset="0"/>
              </a:rPr>
              <a:t> USA</a:t>
            </a:r>
          </a:p>
          <a:p>
            <a:pPr>
              <a:buFont typeface="Wingdings" pitchFamily="2" charset="2"/>
              <a:buChar char="Ø"/>
            </a:pPr>
            <a:r>
              <a:rPr lang="pl-PL" u="sng" dirty="0" smtClean="0">
                <a:latin typeface="Comic Sans MS" pitchFamily="66" charset="0"/>
              </a:rPr>
              <a:t>Data premiery:</a:t>
            </a:r>
            <a:r>
              <a:rPr lang="pl-PL" dirty="0" smtClean="0">
                <a:latin typeface="Comic Sans MS" pitchFamily="66" charset="0"/>
              </a:rPr>
              <a:t> 17 maja 2004 (USA)</a:t>
            </a:r>
            <a:br>
              <a:rPr lang="pl-PL" dirty="0" smtClean="0">
                <a:latin typeface="Comic Sans MS" pitchFamily="66" charset="0"/>
              </a:rPr>
            </a:br>
            <a:r>
              <a:rPr lang="pl-PL" dirty="0" smtClean="0">
                <a:latin typeface="Comic Sans MS" pitchFamily="66" charset="0"/>
              </a:rPr>
              <a:t> 27 maja 2004 (Polska)</a:t>
            </a:r>
          </a:p>
          <a:p>
            <a:pPr>
              <a:buFont typeface="Wingdings" pitchFamily="2" charset="2"/>
              <a:buChar char="Ø"/>
            </a:pPr>
            <a:r>
              <a:rPr lang="pl-PL" u="sng" dirty="0" smtClean="0">
                <a:latin typeface="Comic Sans MS" pitchFamily="66" charset="0"/>
              </a:rPr>
              <a:t>Czas trwania:</a:t>
            </a:r>
            <a:r>
              <a:rPr lang="pl-PL" dirty="0" smtClean="0">
                <a:latin typeface="Comic Sans MS" pitchFamily="66" charset="0"/>
              </a:rPr>
              <a:t> 124 min</a:t>
            </a:r>
          </a:p>
          <a:p>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4800" dirty="0" smtClean="0">
                <a:solidFill>
                  <a:srgbClr val="00B0F0"/>
                </a:solidFill>
                <a:latin typeface="Comic Sans MS" pitchFamily="66" charset="0"/>
              </a:rPr>
              <a:t>Pojutrze</a:t>
            </a:r>
            <a:endParaRPr lang="pl-PL" sz="4800" dirty="0"/>
          </a:p>
        </p:txBody>
      </p:sp>
      <p:sp>
        <p:nvSpPr>
          <p:cNvPr id="3" name="Symbol zastępczy zawartości 2"/>
          <p:cNvSpPr>
            <a:spLocks noGrp="1"/>
          </p:cNvSpPr>
          <p:nvPr>
            <p:ph idx="1"/>
          </p:nvPr>
        </p:nvSpPr>
        <p:spPr/>
        <p:txBody>
          <a:bodyPr/>
          <a:lstStyle/>
          <a:p>
            <a:pPr>
              <a:buFont typeface="Wingdings" pitchFamily="2" charset="2"/>
              <a:buChar char="Ø"/>
            </a:pPr>
            <a:r>
              <a:rPr lang="pl-PL" dirty="0" err="1" smtClean="0">
                <a:latin typeface="Comic Sans MS" pitchFamily="66" charset="0"/>
              </a:rPr>
              <a:t>Dennis</a:t>
            </a:r>
            <a:r>
              <a:rPr lang="pl-PL" dirty="0" smtClean="0">
                <a:latin typeface="Comic Sans MS" pitchFamily="66" charset="0"/>
              </a:rPr>
              <a:t> </a:t>
            </a:r>
            <a:r>
              <a:rPr lang="pl-PL" dirty="0" err="1" smtClean="0">
                <a:latin typeface="Comic Sans MS" pitchFamily="66" charset="0"/>
              </a:rPr>
              <a:t>Quaid</a:t>
            </a:r>
            <a:r>
              <a:rPr lang="pl-PL" dirty="0" smtClean="0">
                <a:latin typeface="Comic Sans MS" pitchFamily="66" charset="0"/>
              </a:rPr>
              <a:t>- jako profesor Jack Hall, klimatolog</a:t>
            </a:r>
          </a:p>
          <a:p>
            <a:pPr>
              <a:buFont typeface="Wingdings" pitchFamily="2" charset="2"/>
              <a:buChar char="Ø"/>
            </a:pPr>
            <a:r>
              <a:rPr lang="pl-PL" dirty="0" err="1" smtClean="0">
                <a:latin typeface="Comic Sans MS" pitchFamily="66" charset="0"/>
              </a:rPr>
              <a:t>Jake</a:t>
            </a:r>
            <a:r>
              <a:rPr lang="pl-PL" dirty="0" smtClean="0">
                <a:latin typeface="Comic Sans MS" pitchFamily="66" charset="0"/>
              </a:rPr>
              <a:t> </a:t>
            </a:r>
            <a:r>
              <a:rPr lang="pl-PL" dirty="0" err="1" smtClean="0">
                <a:latin typeface="Comic Sans MS" pitchFamily="66" charset="0"/>
              </a:rPr>
              <a:t>Gyllenhaal</a:t>
            </a:r>
            <a:r>
              <a:rPr lang="pl-PL" dirty="0" smtClean="0">
                <a:latin typeface="Comic Sans MS" pitchFamily="66" charset="0"/>
              </a:rPr>
              <a:t> - jako Sam Hall, syn Jacka</a:t>
            </a:r>
          </a:p>
          <a:p>
            <a:pPr>
              <a:buFont typeface="Wingdings" pitchFamily="2" charset="2"/>
              <a:buChar char="Ø"/>
            </a:pPr>
            <a:r>
              <a:rPr lang="pl-PL" dirty="0" smtClean="0">
                <a:latin typeface="Comic Sans MS" pitchFamily="66" charset="0"/>
              </a:rPr>
              <a:t>Emmy </a:t>
            </a:r>
            <a:r>
              <a:rPr lang="pl-PL" dirty="0" err="1" smtClean="0">
                <a:latin typeface="Comic Sans MS" pitchFamily="66" charset="0"/>
              </a:rPr>
              <a:t>Rossum</a:t>
            </a:r>
            <a:r>
              <a:rPr lang="pl-PL" dirty="0" smtClean="0">
                <a:latin typeface="Comic Sans MS" pitchFamily="66" charset="0"/>
              </a:rPr>
              <a:t> -jako Laura, przyjaciółka Sama</a:t>
            </a:r>
          </a:p>
          <a:p>
            <a:pPr>
              <a:buFont typeface="Wingdings" pitchFamily="2" charset="2"/>
              <a:buChar char="Ø"/>
            </a:pPr>
            <a:r>
              <a:rPr lang="pl-PL" dirty="0" err="1" smtClean="0">
                <a:latin typeface="Comic Sans MS" pitchFamily="66" charset="0"/>
              </a:rPr>
              <a:t>Sela</a:t>
            </a:r>
            <a:r>
              <a:rPr lang="pl-PL" dirty="0" smtClean="0">
                <a:latin typeface="Comic Sans MS" pitchFamily="66" charset="0"/>
              </a:rPr>
              <a:t> </a:t>
            </a:r>
            <a:r>
              <a:rPr lang="pl-PL" dirty="0" err="1" smtClean="0">
                <a:latin typeface="Comic Sans MS" pitchFamily="66" charset="0"/>
              </a:rPr>
              <a:t>Ward</a:t>
            </a:r>
            <a:r>
              <a:rPr lang="pl-PL" dirty="0" smtClean="0">
                <a:latin typeface="Comic Sans MS" pitchFamily="66" charset="0"/>
              </a:rPr>
              <a:t>- jako dr Lucy Hall, żona Jacka</a:t>
            </a:r>
          </a:p>
          <a:p>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4800" dirty="0" smtClean="0">
                <a:solidFill>
                  <a:srgbClr val="00B0F0"/>
                </a:solidFill>
                <a:latin typeface="Comic Sans MS" pitchFamily="66" charset="0"/>
              </a:rPr>
              <a:t>Pojutrze</a:t>
            </a:r>
            <a:endParaRPr lang="pl-PL" sz="4800" dirty="0"/>
          </a:p>
        </p:txBody>
      </p:sp>
      <p:sp>
        <p:nvSpPr>
          <p:cNvPr id="3" name="Symbol zastępczy zawartości 2"/>
          <p:cNvSpPr>
            <a:spLocks noGrp="1"/>
          </p:cNvSpPr>
          <p:nvPr>
            <p:ph idx="1"/>
          </p:nvPr>
        </p:nvSpPr>
        <p:spPr/>
        <p:txBody>
          <a:bodyPr/>
          <a:lstStyle/>
          <a:p>
            <a:pPr>
              <a:buFont typeface="Wingdings" pitchFamily="2" charset="2"/>
              <a:buChar char="Ø"/>
            </a:pPr>
            <a:r>
              <a:rPr lang="pl-PL" dirty="0" smtClean="0">
                <a:latin typeface="Comic Sans MS" pitchFamily="66" charset="0"/>
              </a:rPr>
              <a:t>Reżyseria: Roland </a:t>
            </a:r>
            <a:r>
              <a:rPr lang="pl-PL" dirty="0" err="1" smtClean="0">
                <a:latin typeface="Comic Sans MS" pitchFamily="66" charset="0"/>
              </a:rPr>
              <a:t>Emmerich</a:t>
            </a:r>
            <a:endParaRPr lang="pl-PL" dirty="0" smtClean="0">
              <a:latin typeface="Comic Sans MS" pitchFamily="66" charset="0"/>
            </a:endParaRPr>
          </a:p>
          <a:p>
            <a:pPr>
              <a:buFont typeface="Wingdings" pitchFamily="2" charset="2"/>
              <a:buChar char="Ø"/>
            </a:pPr>
            <a:r>
              <a:rPr lang="pl-PL" dirty="0" smtClean="0">
                <a:latin typeface="Comic Sans MS" pitchFamily="66" charset="0"/>
              </a:rPr>
              <a:t>Scenariusz : Roland </a:t>
            </a:r>
            <a:r>
              <a:rPr lang="pl-PL" dirty="0" err="1" smtClean="0">
                <a:latin typeface="Comic Sans MS" pitchFamily="66" charset="0"/>
              </a:rPr>
              <a:t>Emmerich</a:t>
            </a:r>
            <a:r>
              <a:rPr lang="pl-PL" dirty="0" smtClean="0">
                <a:latin typeface="Comic Sans MS" pitchFamily="66" charset="0"/>
              </a:rPr>
              <a:t>, Jeffrey </a:t>
            </a:r>
            <a:r>
              <a:rPr lang="pl-PL" dirty="0" err="1" smtClean="0">
                <a:latin typeface="Comic Sans MS" pitchFamily="66" charset="0"/>
              </a:rPr>
              <a:t>Nachmanoff</a:t>
            </a:r>
            <a:endParaRPr lang="pl-PL" dirty="0" smtClean="0">
              <a:latin typeface="Comic Sans MS" pitchFamily="66" charset="0"/>
            </a:endParaRPr>
          </a:p>
          <a:p>
            <a:pPr>
              <a:buFont typeface="Wingdings" pitchFamily="2" charset="2"/>
              <a:buChar char="Ø"/>
            </a:pPr>
            <a:r>
              <a:rPr lang="pl-PL" dirty="0" smtClean="0">
                <a:latin typeface="Comic Sans MS" pitchFamily="66" charset="0"/>
              </a:rPr>
              <a:t>Muzyka: Harald </a:t>
            </a:r>
            <a:r>
              <a:rPr lang="pl-PL" dirty="0" err="1" smtClean="0">
                <a:latin typeface="Comic Sans MS" pitchFamily="66" charset="0"/>
              </a:rPr>
              <a:t>Kloser</a:t>
            </a:r>
            <a:r>
              <a:rPr lang="pl-PL" dirty="0" smtClean="0">
                <a:latin typeface="Comic Sans MS" pitchFamily="66" charset="0"/>
              </a:rPr>
              <a:t>, Thomas </a:t>
            </a:r>
            <a:r>
              <a:rPr lang="pl-PL" dirty="0" err="1" smtClean="0">
                <a:latin typeface="Comic Sans MS" pitchFamily="66" charset="0"/>
              </a:rPr>
              <a:t>Wanker</a:t>
            </a:r>
            <a:r>
              <a:rPr lang="pl-PL" dirty="0" smtClean="0">
                <a:latin typeface="Comic Sans MS" pitchFamily="66" charset="0"/>
              </a:rPr>
              <a:t> Zdjęcia :</a:t>
            </a:r>
            <a:r>
              <a:rPr lang="pl-PL" dirty="0" err="1" smtClean="0">
                <a:latin typeface="Comic Sans MS" pitchFamily="66" charset="0"/>
              </a:rPr>
              <a:t>Ueli</a:t>
            </a:r>
            <a:r>
              <a:rPr lang="pl-PL" dirty="0" smtClean="0">
                <a:latin typeface="Comic Sans MS" pitchFamily="66" charset="0"/>
              </a:rPr>
              <a:t> </a:t>
            </a:r>
            <a:r>
              <a:rPr lang="pl-PL" dirty="0" err="1" smtClean="0">
                <a:latin typeface="Comic Sans MS" pitchFamily="66" charset="0"/>
              </a:rPr>
              <a:t>Steiger</a:t>
            </a:r>
            <a:r>
              <a:rPr lang="pl-PL" dirty="0" smtClean="0">
                <a:latin typeface="Comic Sans MS" pitchFamily="66" charset="0"/>
              </a:rPr>
              <a:t> </a:t>
            </a:r>
          </a:p>
          <a:p>
            <a:pPr>
              <a:buFont typeface="Wingdings" pitchFamily="2" charset="2"/>
              <a:buChar char="Ø"/>
            </a:pPr>
            <a:r>
              <a:rPr lang="pl-PL" dirty="0" smtClean="0">
                <a:latin typeface="Comic Sans MS" pitchFamily="66" charset="0"/>
              </a:rPr>
              <a:t>Kostiumy :</a:t>
            </a:r>
            <a:r>
              <a:rPr lang="pl-PL" dirty="0" err="1" smtClean="0">
                <a:latin typeface="Comic Sans MS" pitchFamily="66" charset="0"/>
              </a:rPr>
              <a:t>Renée</a:t>
            </a:r>
            <a:r>
              <a:rPr lang="pl-PL" dirty="0" smtClean="0">
                <a:latin typeface="Comic Sans MS" pitchFamily="66" charset="0"/>
              </a:rPr>
              <a:t> </a:t>
            </a:r>
            <a:r>
              <a:rPr lang="pl-PL" dirty="0" err="1" smtClean="0">
                <a:latin typeface="Comic Sans MS" pitchFamily="66" charset="0"/>
              </a:rPr>
              <a:t>April</a:t>
            </a:r>
            <a:r>
              <a:rPr lang="pl-PL" dirty="0" smtClean="0">
                <a:latin typeface="Comic Sans MS" pitchFamily="66" charset="0"/>
              </a:rPr>
              <a:t> </a:t>
            </a:r>
          </a:p>
          <a:p>
            <a:pPr>
              <a:buFont typeface="Wingdings" pitchFamily="2" charset="2"/>
              <a:buChar char="Ø"/>
            </a:pPr>
            <a:r>
              <a:rPr lang="pl-PL" dirty="0" smtClean="0">
                <a:latin typeface="Comic Sans MS" pitchFamily="66" charset="0"/>
              </a:rPr>
              <a:t>Montaż: David Brenner </a:t>
            </a:r>
          </a:p>
          <a:p>
            <a:pPr>
              <a:buFont typeface="Wingdings" pitchFamily="2" charset="2"/>
              <a:buChar char="Ø"/>
            </a:pPr>
            <a:r>
              <a:rPr lang="pl-PL" dirty="0" smtClean="0">
                <a:latin typeface="Comic Sans MS" pitchFamily="66" charset="0"/>
              </a:rPr>
              <a:t>Produkcja :Roland </a:t>
            </a:r>
            <a:r>
              <a:rPr lang="pl-PL" dirty="0" err="1" smtClean="0">
                <a:latin typeface="Comic Sans MS" pitchFamily="66" charset="0"/>
              </a:rPr>
              <a:t>Emmerich</a:t>
            </a:r>
            <a:r>
              <a:rPr lang="pl-PL" dirty="0" smtClean="0">
                <a:latin typeface="Comic Sans MS" pitchFamily="66" charset="0"/>
              </a:rPr>
              <a:t>, Mark Gordon</a:t>
            </a:r>
            <a:endParaRPr lang="pl-PL" dirty="0">
              <a:latin typeface="Comic Sans MS"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4800" dirty="0" smtClean="0">
                <a:solidFill>
                  <a:srgbClr val="00B0F0"/>
                </a:solidFill>
                <a:latin typeface="Comic Sans MS" pitchFamily="66" charset="0"/>
              </a:rPr>
              <a:t>Pojutrze</a:t>
            </a:r>
            <a:endParaRPr lang="pl-PL" sz="4800" dirty="0"/>
          </a:p>
        </p:txBody>
      </p:sp>
      <p:sp>
        <p:nvSpPr>
          <p:cNvPr id="3" name="Symbol zastępczy zawartości 2"/>
          <p:cNvSpPr>
            <a:spLocks noGrp="1"/>
          </p:cNvSpPr>
          <p:nvPr>
            <p:ph idx="1"/>
          </p:nvPr>
        </p:nvSpPr>
        <p:spPr>
          <a:xfrm>
            <a:off x="457200" y="1646236"/>
            <a:ext cx="8229600" cy="5023123"/>
          </a:xfrm>
        </p:spPr>
        <p:txBody>
          <a:bodyPr>
            <a:noAutofit/>
          </a:bodyPr>
          <a:lstStyle/>
          <a:p>
            <a:pPr>
              <a:buFont typeface="Wingdings" pitchFamily="2" charset="2"/>
              <a:buChar char="Ø"/>
            </a:pPr>
            <a:r>
              <a:rPr lang="pl-PL" sz="1700" dirty="0" smtClean="0">
                <a:latin typeface="Comic Sans MS" pitchFamily="66" charset="0"/>
              </a:rPr>
              <a:t>Znany klimatolog Jack Hall (</a:t>
            </a:r>
            <a:r>
              <a:rPr lang="pl-PL" sz="1700" dirty="0" err="1" smtClean="0">
                <a:latin typeface="Comic Sans MS" pitchFamily="66" charset="0"/>
              </a:rPr>
              <a:t>Dennis</a:t>
            </a:r>
            <a:r>
              <a:rPr lang="pl-PL" sz="1700" dirty="0" smtClean="0">
                <a:latin typeface="Comic Sans MS" pitchFamily="66" charset="0"/>
              </a:rPr>
              <a:t> </a:t>
            </a:r>
            <a:r>
              <a:rPr lang="pl-PL" sz="1700" dirty="0" err="1" smtClean="0">
                <a:latin typeface="Comic Sans MS" pitchFamily="66" charset="0"/>
              </a:rPr>
              <a:t>Quaid</a:t>
            </a:r>
            <a:r>
              <a:rPr lang="pl-PL" sz="1700" dirty="0" smtClean="0">
                <a:latin typeface="Comic Sans MS" pitchFamily="66" charset="0"/>
              </a:rPr>
              <a:t>) prowadzi badania na Antarktydzie i jest świadkiem oderwania się gigantycznego lodowca. Na międzynarodowej konferencji dotyczącej zmian klimatu w New Delhi apeluje do polityków, aby rozpoczęto długofalowe działania w celu zmniejszenia zachodzącego właśnie procesu klimatycznego. Tymczasem w centrum klimatycznym w Szkocji kilka czujników położonych na Oceanie Atlantyckim wskazuje obniżenie temperatury oceanu o 13 °C , a pogoda się drastycznie zmienia. Ma na to wpływ Prąd Północnoatlantycki, który został zmieniony przez wpłynięcie zbyt dużej ilości słodkiej wody z topniejących lodowców. W Europie następują bardzo duże opady śniegu, wojskowe śmigłowce lecące ewakuować królową brytyjską zamarzają podczas lotu. Nowy Jork zostaje zalany przez ocean. Jack Hall proponuje władzom ewakuowanie środkowo-północnych stanów USA na południe m.in. na Florydę, do Teksasu i Meksyku. Dla mieszkańców północnych stanów jest już za późno, mieli pozostać w domu i schronić się przez nadciągającą nawałnicą. W końcu następuje nawałnica, z kształtu przypominająca cyklon tropikalny, w której w samym środku zimne powietrze z górnych warstw atmosfery bardzo szybko zstępuje na ziemię zamrażając wszystko (obniżenie temperatury następuje z prędkością 10 °C na sekundę). Po nawałnicy następuje nowa epoka lodowcowa.</a:t>
            </a:r>
            <a:endParaRPr lang="pl-PL" sz="1700" dirty="0">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solidFill>
                  <a:srgbClr val="00B0F0"/>
                </a:solidFill>
                <a:latin typeface="Comic Sans MS" pitchFamily="66" charset="0"/>
              </a:rPr>
              <a:t>Ważne informacje :</a:t>
            </a:r>
            <a:endParaRPr lang="pl-PL" dirty="0">
              <a:solidFill>
                <a:srgbClr val="00B0F0"/>
              </a:solidFill>
              <a:latin typeface="Comic Sans MS" pitchFamily="66" charset="0"/>
            </a:endParaRPr>
          </a:p>
        </p:txBody>
      </p:sp>
      <p:sp>
        <p:nvSpPr>
          <p:cNvPr id="3" name="Symbol zastępczy zawartości 2"/>
          <p:cNvSpPr>
            <a:spLocks noGrp="1"/>
          </p:cNvSpPr>
          <p:nvPr>
            <p:ph idx="1"/>
          </p:nvPr>
        </p:nvSpPr>
        <p:spPr/>
        <p:txBody>
          <a:bodyPr>
            <a:normAutofit/>
          </a:bodyPr>
          <a:lstStyle/>
          <a:p>
            <a:pPr>
              <a:buFont typeface="Wingdings" pitchFamily="2" charset="2"/>
              <a:buChar char="Ø"/>
            </a:pPr>
            <a:r>
              <a:rPr lang="pl-PL" dirty="0" smtClean="0">
                <a:latin typeface="Comic Sans MS" pitchFamily="66" charset="0"/>
              </a:rPr>
              <a:t> </a:t>
            </a:r>
            <a:r>
              <a:rPr lang="pl-PL" u="sng" dirty="0" smtClean="0">
                <a:latin typeface="Comic Sans MS" pitchFamily="66" charset="0"/>
              </a:rPr>
              <a:t>Data i miejsce urodzin: </a:t>
            </a:r>
          </a:p>
          <a:p>
            <a:pPr>
              <a:buNone/>
            </a:pPr>
            <a:r>
              <a:rPr lang="pl-PL" dirty="0" smtClean="0">
                <a:latin typeface="Comic Sans MS" pitchFamily="66" charset="0"/>
              </a:rPr>
              <a:t>10 listopada 1955 Stuttgart ,Niemcy</a:t>
            </a:r>
          </a:p>
          <a:p>
            <a:pPr>
              <a:buFont typeface="Wingdings" pitchFamily="2" charset="2"/>
              <a:buChar char="Ø"/>
            </a:pPr>
            <a:r>
              <a:rPr lang="pl-PL" u="sng" dirty="0" smtClean="0">
                <a:latin typeface="Comic Sans MS" pitchFamily="66" charset="0"/>
              </a:rPr>
              <a:t>Pierwszy film:</a:t>
            </a:r>
            <a:r>
              <a:rPr lang="pl-PL" dirty="0" smtClean="0">
                <a:latin typeface="Comic Sans MS" pitchFamily="66" charset="0"/>
              </a:rPr>
              <a:t> </a:t>
            </a:r>
            <a:r>
              <a:rPr lang="pl-PL" dirty="0" err="1" smtClean="0">
                <a:latin typeface="Comic Sans MS" pitchFamily="66" charset="0"/>
              </a:rPr>
              <a:t>Franzmann</a:t>
            </a:r>
            <a:r>
              <a:rPr lang="pl-PL" dirty="0" smtClean="0">
                <a:latin typeface="Comic Sans MS" pitchFamily="66" charset="0"/>
              </a:rPr>
              <a:t> 1979</a:t>
            </a:r>
          </a:p>
          <a:p>
            <a:pPr>
              <a:buFont typeface="Wingdings" pitchFamily="2" charset="2"/>
              <a:buChar char="Ø"/>
            </a:pPr>
            <a:r>
              <a:rPr lang="pl-PL" u="sng" dirty="0" smtClean="0">
                <a:latin typeface="Comic Sans MS" pitchFamily="66" charset="0"/>
              </a:rPr>
              <a:t>Zawód:</a:t>
            </a:r>
            <a:r>
              <a:rPr lang="pl-PL" dirty="0" smtClean="0">
                <a:latin typeface="Comic Sans MS" pitchFamily="66" charset="0"/>
              </a:rPr>
              <a:t> reżyser ,scenarzysta ,producent</a:t>
            </a:r>
          </a:p>
          <a:p>
            <a:pPr>
              <a:buFont typeface="Wingdings" pitchFamily="2" charset="2"/>
              <a:buChar char="Ø"/>
            </a:pPr>
            <a:r>
              <a:rPr lang="pl-PL" u="sng" dirty="0" smtClean="0">
                <a:latin typeface="Comic Sans MS" pitchFamily="66" charset="0"/>
              </a:rPr>
              <a:t>Skończone szkoły:</a:t>
            </a:r>
            <a:r>
              <a:rPr lang="pl-PL" dirty="0" smtClean="0">
                <a:latin typeface="Comic Sans MS" pitchFamily="66" charset="0"/>
              </a:rPr>
              <a:t> szkoła filmowa w Monachium ,kierunek- realizacja produkcji</a:t>
            </a:r>
          </a:p>
          <a:p>
            <a:pPr>
              <a:buNone/>
            </a:pPr>
            <a:endParaRPr lang="pl-PL" dirty="0" smtClean="0">
              <a:latin typeface="Comic Sans MS" pitchFamily="66" charset="0"/>
            </a:endParaRPr>
          </a:p>
          <a:p>
            <a:pPr>
              <a:buFont typeface="Wingdings" pitchFamily="2" charset="2"/>
              <a:buChar char="Ø"/>
            </a:pPr>
            <a:endParaRPr lang="pl-PL" dirty="0" smtClean="0"/>
          </a:p>
          <a:p>
            <a:pPr>
              <a:buFont typeface="Wingdings" pitchFamily="2" charset="2"/>
              <a:buChar char="Ø"/>
            </a:pPr>
            <a:endParaRPr lang="pl-PL" dirty="0" smtClean="0"/>
          </a:p>
          <a:p>
            <a:pPr>
              <a:buNone/>
            </a:pPr>
            <a:endParaRPr lang="pl-PL" dirty="0" smtClean="0"/>
          </a:p>
          <a:p>
            <a:pPr>
              <a:buNone/>
            </a:pPr>
            <a:endParaRPr lang="pl-PL" dirty="0" smtClean="0"/>
          </a:p>
          <a:p>
            <a:pPr>
              <a:buNone/>
            </a:pPr>
            <a:endParaRPr lang="pl-PL" dirty="0" smtClean="0"/>
          </a:p>
          <a:p>
            <a:pPr>
              <a:buNone/>
            </a:pPr>
            <a:endParaRPr lang="pl-PL" dirty="0" smtClean="0"/>
          </a:p>
          <a:p>
            <a:pPr>
              <a:buNone/>
            </a:pPr>
            <a:endParaRPr lang="pl-PL" dirty="0" smtClean="0"/>
          </a:p>
          <a:p>
            <a:pPr>
              <a:buNone/>
            </a:pPr>
            <a:endParaRPr lang="pl-PL" dirty="0" smtClean="0"/>
          </a:p>
          <a:p>
            <a:pPr>
              <a:buNone/>
            </a:pPr>
            <a:endParaRPr lang="pl-PL" dirty="0" smtClean="0"/>
          </a:p>
          <a:p>
            <a:pPr>
              <a:buNone/>
            </a:pPr>
            <a:endParaRPr lang="pl-PL" dirty="0" smtClean="0"/>
          </a:p>
          <a:p>
            <a:pPr>
              <a:buNone/>
            </a:pPr>
            <a:endParaRPr lang="pl-PL" dirty="0" smtClean="0"/>
          </a:p>
          <a:p>
            <a:pPr>
              <a:buNone/>
            </a:pPr>
            <a:endParaRPr lang="pl-PL" dirty="0" smtClean="0"/>
          </a:p>
          <a:p>
            <a:pPr>
              <a:buNone/>
            </a:pPr>
            <a:endParaRPr lang="pl-PL" dirty="0" smtClean="0"/>
          </a:p>
          <a:p>
            <a:pPr>
              <a:buNone/>
            </a:pPr>
            <a:endParaRPr lang="pl-PL" dirty="0" smtClean="0"/>
          </a:p>
          <a:p>
            <a:pPr>
              <a:buNone/>
            </a:pPr>
            <a:endParaRPr lang="pl-PL" dirty="0" smtClean="0"/>
          </a:p>
          <a:p>
            <a:pPr>
              <a:buNone/>
            </a:pPr>
            <a:endParaRPr lang="pl-PL" dirty="0" smtClean="0"/>
          </a:p>
          <a:p>
            <a:pPr>
              <a:buFont typeface="Wingdings" pitchFamily="2" charset="2"/>
              <a:buChar char="Ø"/>
            </a:pPr>
            <a:endParaRPr lang="pl-P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smtClean="0">
                <a:solidFill>
                  <a:srgbClr val="00B0F0"/>
                </a:solidFill>
                <a:latin typeface="Comic Sans MS" pitchFamily="66" charset="0"/>
              </a:rPr>
              <a:t>Pojutrze</a:t>
            </a:r>
            <a:endParaRPr lang="pl-PL" dirty="0"/>
          </a:p>
        </p:txBody>
      </p:sp>
      <p:sp>
        <p:nvSpPr>
          <p:cNvPr id="3" name="Symbol zastępczy zawartości 2"/>
          <p:cNvSpPr>
            <a:spLocks noGrp="1"/>
          </p:cNvSpPr>
          <p:nvPr>
            <p:ph idx="1"/>
          </p:nvPr>
        </p:nvSpPr>
        <p:spPr>
          <a:xfrm>
            <a:off x="457200" y="1646237"/>
            <a:ext cx="82352" cy="342603"/>
          </a:xfrm>
        </p:spPr>
        <p:txBody>
          <a:bodyPr>
            <a:normAutofit fontScale="62500" lnSpcReduction="20000"/>
          </a:bodyPr>
          <a:lstStyle/>
          <a:p>
            <a:endParaRPr lang="pl-PL" dirty="0"/>
          </a:p>
        </p:txBody>
      </p:sp>
      <p:pic>
        <p:nvPicPr>
          <p:cNvPr id="1026" name="Picture 2" descr="http://www.zieloni.osiedle.net.pl/zmiany-klimatyczne-g11.jpg"/>
          <p:cNvPicPr>
            <a:picLocks noChangeAspect="1" noChangeArrowheads="1"/>
          </p:cNvPicPr>
          <p:nvPr/>
        </p:nvPicPr>
        <p:blipFill>
          <a:blip r:embed="rId2" cstate="print"/>
          <a:srcRect/>
          <a:stretch>
            <a:fillRect/>
          </a:stretch>
        </p:blipFill>
        <p:spPr bwMode="auto">
          <a:xfrm>
            <a:off x="337168" y="1788581"/>
            <a:ext cx="7010587" cy="3096344"/>
          </a:xfrm>
          <a:prstGeom prst="rect">
            <a:avLst/>
          </a:prstGeom>
          <a:noFill/>
        </p:spPr>
      </p:pic>
      <p:pic>
        <p:nvPicPr>
          <p:cNvPr id="1028" name="Picture 4" descr="http://i.pinger.pl/pgr466/7a44b57800058808508e8cc1/m52fxygf17zk0oabe7zd1188m15w3r4gnxlblsgc.jpg"/>
          <p:cNvPicPr>
            <a:picLocks noChangeAspect="1" noChangeArrowheads="1"/>
          </p:cNvPicPr>
          <p:nvPr/>
        </p:nvPicPr>
        <p:blipFill>
          <a:blip r:embed="rId3" cstate="print"/>
          <a:srcRect/>
          <a:stretch>
            <a:fillRect/>
          </a:stretch>
        </p:blipFill>
        <p:spPr bwMode="auto">
          <a:xfrm>
            <a:off x="5940152" y="2636912"/>
            <a:ext cx="2705100" cy="3905251"/>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8000" dirty="0" smtClean="0">
                <a:solidFill>
                  <a:srgbClr val="00B0F0"/>
                </a:solidFill>
                <a:latin typeface="Comic Sans MS" pitchFamily="66" charset="0"/>
              </a:rPr>
              <a:t>DZIĘKUJĘ ZA UWAGĘ</a:t>
            </a:r>
            <a:endParaRPr lang="pl-PL" sz="8000" dirty="0">
              <a:solidFill>
                <a:srgbClr val="00B0F0"/>
              </a:solidFill>
              <a:latin typeface="Comic Sans MS" pitchFamily="66" charset="0"/>
            </a:endParaRPr>
          </a:p>
        </p:txBody>
      </p:sp>
      <p:sp>
        <p:nvSpPr>
          <p:cNvPr id="3" name="Symbol zastępczy tekstu 2"/>
          <p:cNvSpPr>
            <a:spLocks noGrp="1"/>
          </p:cNvSpPr>
          <p:nvPr>
            <p:ph type="body" idx="1"/>
          </p:nvPr>
        </p:nvSpPr>
        <p:spPr>
          <a:xfrm>
            <a:off x="5183561" y="5849889"/>
            <a:ext cx="3960439" cy="1008111"/>
          </a:xfrm>
        </p:spPr>
        <p:txBody>
          <a:bodyPr>
            <a:normAutofit/>
          </a:bodyPr>
          <a:lstStyle/>
          <a:p>
            <a:r>
              <a:rPr lang="pl-PL" sz="2800" dirty="0" smtClean="0">
                <a:latin typeface="Comic Sans MS" pitchFamily="66" charset="0"/>
              </a:rPr>
              <a:t>Marcin Nowakowski</a:t>
            </a:r>
            <a:endParaRPr lang="pl-PL" sz="2800" dirty="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solidFill>
                  <a:srgbClr val="00B0F0"/>
                </a:solidFill>
                <a:latin typeface="Comic Sans MS" pitchFamily="66" charset="0"/>
              </a:rPr>
              <a:t>FILMY</a:t>
            </a:r>
            <a:endParaRPr lang="pl-PL" dirty="0">
              <a:solidFill>
                <a:srgbClr val="00B0F0"/>
              </a:solidFill>
              <a:latin typeface="Comic Sans MS" pitchFamily="66" charset="0"/>
            </a:endParaRPr>
          </a:p>
        </p:txBody>
      </p:sp>
      <p:sp>
        <p:nvSpPr>
          <p:cNvPr id="3" name="Symbol zastępczy zawartości 2"/>
          <p:cNvSpPr>
            <a:spLocks noGrp="1"/>
          </p:cNvSpPr>
          <p:nvPr>
            <p:ph idx="1"/>
          </p:nvPr>
        </p:nvSpPr>
        <p:spPr/>
        <p:txBody>
          <a:bodyPr>
            <a:normAutofit fontScale="85000" lnSpcReduction="10000"/>
          </a:bodyPr>
          <a:lstStyle/>
          <a:p>
            <a:pPr>
              <a:buFont typeface="Wingdings" pitchFamily="2" charset="2"/>
              <a:buChar char="Ø"/>
            </a:pPr>
            <a:r>
              <a:rPr lang="pl-PL" i="1" dirty="0" err="1" smtClean="0">
                <a:latin typeface="Comic Sans MS" pitchFamily="66" charset="0"/>
              </a:rPr>
              <a:t>Franzmann</a:t>
            </a:r>
            <a:r>
              <a:rPr lang="pl-PL" dirty="0" smtClean="0">
                <a:latin typeface="Comic Sans MS" pitchFamily="66" charset="0"/>
              </a:rPr>
              <a:t> (1979)- pierwszy film</a:t>
            </a:r>
          </a:p>
          <a:p>
            <a:pPr>
              <a:buFont typeface="Wingdings" pitchFamily="2" charset="2"/>
              <a:buChar char="Ø"/>
            </a:pPr>
            <a:r>
              <a:rPr lang="pl-PL" i="1" dirty="0" smtClean="0">
                <a:latin typeface="Comic Sans MS" pitchFamily="66" charset="0"/>
              </a:rPr>
              <a:t>Arka Noego</a:t>
            </a:r>
            <a:r>
              <a:rPr lang="pl-PL" dirty="0" smtClean="0">
                <a:latin typeface="Comic Sans MS" pitchFamily="66" charset="0"/>
              </a:rPr>
              <a:t> (1984)-film wystawiony na </a:t>
            </a:r>
            <a:r>
              <a:rPr lang="pl-PL" dirty="0" err="1" smtClean="0">
                <a:latin typeface="Comic Sans MS" pitchFamily="66" charset="0"/>
              </a:rPr>
              <a:t>Berlinare</a:t>
            </a:r>
            <a:endParaRPr lang="pl-PL" dirty="0" smtClean="0">
              <a:latin typeface="Comic Sans MS" pitchFamily="66" charset="0"/>
            </a:endParaRPr>
          </a:p>
          <a:p>
            <a:pPr>
              <a:buFont typeface="Wingdings" pitchFamily="2" charset="2"/>
              <a:buChar char="Ø"/>
            </a:pPr>
            <a:r>
              <a:rPr lang="pl-PL" i="1" dirty="0" smtClean="0">
                <a:latin typeface="Comic Sans MS" pitchFamily="66" charset="0"/>
              </a:rPr>
              <a:t>Księżyc 44</a:t>
            </a:r>
            <a:r>
              <a:rPr lang="pl-PL" dirty="0" smtClean="0">
                <a:latin typeface="Comic Sans MS" pitchFamily="66" charset="0"/>
              </a:rPr>
              <a:t> (1990)-pierwszy film </a:t>
            </a:r>
            <a:r>
              <a:rPr lang="pl-PL" dirty="0" err="1" smtClean="0">
                <a:latin typeface="Comic Sans MS" pitchFamily="66" charset="0"/>
              </a:rPr>
              <a:t>centropolis</a:t>
            </a:r>
            <a:endParaRPr lang="pl-PL" dirty="0" smtClean="0">
              <a:latin typeface="Comic Sans MS" pitchFamily="66" charset="0"/>
            </a:endParaRPr>
          </a:p>
          <a:p>
            <a:pPr>
              <a:buFont typeface="Wingdings" pitchFamily="2" charset="2"/>
              <a:buChar char="Ø"/>
            </a:pPr>
            <a:r>
              <a:rPr lang="pl-PL" i="1" dirty="0" smtClean="0">
                <a:latin typeface="Comic Sans MS" pitchFamily="66" charset="0"/>
              </a:rPr>
              <a:t>Uniwersalny żołnierz</a:t>
            </a:r>
            <a:r>
              <a:rPr lang="pl-PL" dirty="0" smtClean="0">
                <a:latin typeface="Comic Sans MS" pitchFamily="66" charset="0"/>
              </a:rPr>
              <a:t> (1992)-debiut w Hollywood</a:t>
            </a:r>
          </a:p>
          <a:p>
            <a:pPr>
              <a:buFont typeface="Wingdings" pitchFamily="2" charset="2"/>
              <a:buChar char="Ø"/>
            </a:pPr>
            <a:r>
              <a:rPr lang="pl-PL" i="1" dirty="0" smtClean="0">
                <a:latin typeface="Comic Sans MS" pitchFamily="66" charset="0"/>
              </a:rPr>
              <a:t>Dzień Niepodległości</a:t>
            </a:r>
            <a:r>
              <a:rPr lang="pl-PL" dirty="0" smtClean="0">
                <a:latin typeface="Comic Sans MS" pitchFamily="66" charset="0"/>
              </a:rPr>
              <a:t> (1996)</a:t>
            </a:r>
          </a:p>
          <a:p>
            <a:pPr>
              <a:buFont typeface="Wingdings" pitchFamily="2" charset="2"/>
              <a:buChar char="Ø"/>
            </a:pPr>
            <a:r>
              <a:rPr lang="pl-PL" i="1" dirty="0" err="1" smtClean="0">
                <a:latin typeface="Comic Sans MS" pitchFamily="66" charset="0"/>
              </a:rPr>
              <a:t>Godzilla</a:t>
            </a:r>
            <a:r>
              <a:rPr lang="pl-PL" dirty="0" smtClean="0">
                <a:latin typeface="Comic Sans MS" pitchFamily="66" charset="0"/>
              </a:rPr>
              <a:t> (1998)</a:t>
            </a:r>
          </a:p>
          <a:p>
            <a:pPr>
              <a:buFont typeface="Wingdings" pitchFamily="2" charset="2"/>
              <a:buChar char="Ø"/>
            </a:pPr>
            <a:r>
              <a:rPr lang="pl-PL" i="1" dirty="0" smtClean="0">
                <a:latin typeface="Comic Sans MS" pitchFamily="66" charset="0"/>
              </a:rPr>
              <a:t>Patriota</a:t>
            </a:r>
            <a:r>
              <a:rPr lang="pl-PL" dirty="0" smtClean="0">
                <a:latin typeface="Comic Sans MS" pitchFamily="66" charset="0"/>
              </a:rPr>
              <a:t>(2000)</a:t>
            </a:r>
          </a:p>
          <a:p>
            <a:pPr>
              <a:buFont typeface="Wingdings" pitchFamily="2" charset="2"/>
              <a:buChar char="Ø"/>
            </a:pPr>
            <a:r>
              <a:rPr lang="pl-PL" i="1" dirty="0" smtClean="0">
                <a:latin typeface="Comic Sans MS" pitchFamily="66" charset="0"/>
              </a:rPr>
              <a:t>Pojutrze</a:t>
            </a:r>
            <a:r>
              <a:rPr lang="pl-PL" dirty="0" smtClean="0">
                <a:latin typeface="Comic Sans MS" pitchFamily="66" charset="0"/>
              </a:rPr>
              <a:t> (2004)</a:t>
            </a:r>
          </a:p>
          <a:p>
            <a:pPr>
              <a:buFont typeface="Wingdings" pitchFamily="2" charset="2"/>
              <a:buChar char="Ø"/>
            </a:pPr>
            <a:r>
              <a:rPr lang="pl-PL" i="1" dirty="0" smtClean="0">
                <a:latin typeface="Comic Sans MS" pitchFamily="66" charset="0"/>
              </a:rPr>
              <a:t>10 000 BC: Prehistoryczna legenda</a:t>
            </a:r>
            <a:r>
              <a:rPr lang="pl-PL" dirty="0" smtClean="0">
                <a:latin typeface="Comic Sans MS" pitchFamily="66" charset="0"/>
              </a:rPr>
              <a:t> (2007)</a:t>
            </a:r>
          </a:p>
          <a:p>
            <a:pPr>
              <a:buFont typeface="Wingdings" pitchFamily="2" charset="2"/>
              <a:buChar char="Ø"/>
            </a:pPr>
            <a:r>
              <a:rPr lang="pl-PL" i="1" dirty="0" smtClean="0">
                <a:latin typeface="Comic Sans MS" pitchFamily="66" charset="0"/>
              </a:rPr>
              <a:t>2012</a:t>
            </a:r>
            <a:r>
              <a:rPr lang="pl-PL" dirty="0" smtClean="0">
                <a:latin typeface="Comic Sans MS" pitchFamily="66" charset="0"/>
              </a:rPr>
              <a:t> (2009)</a:t>
            </a:r>
          </a:p>
          <a:p>
            <a:pPr>
              <a:buFont typeface="Wingdings" pitchFamily="2" charset="2"/>
              <a:buChar char="Ø"/>
            </a:pPr>
            <a:r>
              <a:rPr lang="pl-PL" i="1" dirty="0" err="1" smtClean="0">
                <a:latin typeface="Comic Sans MS" pitchFamily="66" charset="0"/>
              </a:rPr>
              <a:t>Anonimus</a:t>
            </a:r>
            <a:r>
              <a:rPr lang="pl-PL" dirty="0" smtClean="0">
                <a:latin typeface="Comic Sans MS" pitchFamily="66" charset="0"/>
              </a:rPr>
              <a:t> (2011)</a:t>
            </a:r>
          </a:p>
          <a:p>
            <a:endParaRPr lang="pl-PL" dirty="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4800" dirty="0" smtClean="0">
                <a:solidFill>
                  <a:srgbClr val="00B0F0"/>
                </a:solidFill>
                <a:latin typeface="Comic Sans MS" pitchFamily="66" charset="0"/>
              </a:rPr>
              <a:t>Nagrody</a:t>
            </a:r>
            <a:endParaRPr lang="pl-PL" sz="4800" dirty="0">
              <a:solidFill>
                <a:srgbClr val="00B0F0"/>
              </a:solidFill>
              <a:latin typeface="Comic Sans MS" pitchFamily="66" charset="0"/>
            </a:endParaRPr>
          </a:p>
        </p:txBody>
      </p:sp>
      <p:sp>
        <p:nvSpPr>
          <p:cNvPr id="3" name="Symbol zastępczy zawartości 2"/>
          <p:cNvSpPr>
            <a:spLocks noGrp="1"/>
          </p:cNvSpPr>
          <p:nvPr>
            <p:ph idx="1"/>
          </p:nvPr>
        </p:nvSpPr>
        <p:spPr/>
        <p:txBody>
          <a:bodyPr>
            <a:normAutofit fontScale="92500" lnSpcReduction="10000"/>
          </a:bodyPr>
          <a:lstStyle/>
          <a:p>
            <a:pPr>
              <a:buFont typeface="Wingdings" pitchFamily="2" charset="2"/>
              <a:buChar char="Ø"/>
            </a:pPr>
            <a:r>
              <a:rPr lang="pl-PL" b="1" u="sng" dirty="0" smtClean="0">
                <a:latin typeface="Comic Sans MS" pitchFamily="66" charset="0"/>
              </a:rPr>
              <a:t>Nominacje:</a:t>
            </a:r>
            <a:r>
              <a:rPr lang="pl-PL" dirty="0" smtClean="0">
                <a:latin typeface="Comic Sans MS" pitchFamily="66" charset="0"/>
              </a:rPr>
              <a:t> (8)</a:t>
            </a:r>
          </a:p>
          <a:p>
            <a:pPr>
              <a:buFont typeface="Wingdings" pitchFamily="2" charset="2"/>
              <a:buChar char="Ø"/>
            </a:pPr>
            <a:r>
              <a:rPr lang="pl-PL" sz="3000" dirty="0" smtClean="0">
                <a:latin typeface="Comic Sans MS" pitchFamily="66" charset="0"/>
              </a:rPr>
              <a:t>Złoty Niedźwiedź </a:t>
            </a:r>
            <a:r>
              <a:rPr lang="pl-PL" dirty="0" smtClean="0">
                <a:latin typeface="Comic Sans MS" pitchFamily="66" charset="0"/>
              </a:rPr>
              <a:t>-</a:t>
            </a:r>
            <a:r>
              <a:rPr lang="pl-PL" sz="3000" dirty="0" smtClean="0">
                <a:latin typeface="Comic Sans MS" pitchFamily="66" charset="0"/>
              </a:rPr>
              <a:t>Udział w konkursie głównym za film Arka Noego</a:t>
            </a:r>
          </a:p>
          <a:p>
            <a:pPr>
              <a:buFont typeface="Wingdings" pitchFamily="2" charset="2"/>
              <a:buChar char="Ø"/>
            </a:pPr>
            <a:r>
              <a:rPr lang="pl-PL" sz="3000" dirty="0" smtClean="0">
                <a:latin typeface="Comic Sans MS" pitchFamily="66" charset="0"/>
              </a:rPr>
              <a:t>Złota Malina -Najgorszy reżyser za film </a:t>
            </a:r>
            <a:r>
              <a:rPr lang="pl-PL" sz="3000" dirty="0" err="1" smtClean="0">
                <a:latin typeface="Comic Sans MS" pitchFamily="66" charset="0"/>
              </a:rPr>
              <a:t>Godzilla</a:t>
            </a:r>
            <a:endParaRPr lang="pl-PL" sz="3000" dirty="0" smtClean="0">
              <a:latin typeface="Comic Sans MS" pitchFamily="66" charset="0"/>
            </a:endParaRPr>
          </a:p>
          <a:p>
            <a:pPr>
              <a:buFont typeface="Wingdings" pitchFamily="2" charset="2"/>
              <a:buChar char="Ø"/>
            </a:pPr>
            <a:r>
              <a:rPr lang="pl-PL" sz="3000" dirty="0" smtClean="0">
                <a:latin typeface="Comic Sans MS" pitchFamily="66" charset="0"/>
              </a:rPr>
              <a:t>Złota Malina -Najgorszy scenariusz za film </a:t>
            </a:r>
            <a:r>
              <a:rPr lang="pl-PL" sz="3000" dirty="0" err="1" smtClean="0">
                <a:latin typeface="Comic Sans MS" pitchFamily="66" charset="0"/>
              </a:rPr>
              <a:t>Godzilla</a:t>
            </a:r>
            <a:r>
              <a:rPr lang="pl-PL" sz="3000" dirty="0" smtClean="0">
                <a:latin typeface="Comic Sans MS" pitchFamily="66" charset="0"/>
              </a:rPr>
              <a:t> (1998)</a:t>
            </a:r>
          </a:p>
          <a:p>
            <a:pPr>
              <a:buFont typeface="Wingdings" pitchFamily="2" charset="2"/>
              <a:buChar char="Ø"/>
            </a:pPr>
            <a:r>
              <a:rPr lang="pl-PL" sz="3000" dirty="0" smtClean="0">
                <a:latin typeface="Comic Sans MS" pitchFamily="66" charset="0"/>
              </a:rPr>
              <a:t>Hugo -Najlepsza prezentacja dramatyczna za film Dzień Niepodległości (1996)</a:t>
            </a:r>
          </a:p>
          <a:p>
            <a:pPr>
              <a:buFont typeface="Wingdings" pitchFamily="2" charset="2"/>
              <a:buChar char="Ø"/>
            </a:pPr>
            <a:r>
              <a:rPr lang="pl-PL" dirty="0" smtClean="0">
                <a:latin typeface="Comic Sans MS" pitchFamily="66" charset="0"/>
              </a:rPr>
              <a:t>Saturn -Najlepsza reżyseria za film </a:t>
            </a:r>
            <a:r>
              <a:rPr lang="pl-PL" dirty="0" err="1" smtClean="0">
                <a:latin typeface="Comic Sans MS" pitchFamily="66" charset="0"/>
              </a:rPr>
              <a:t>Godzilla</a:t>
            </a:r>
            <a:r>
              <a:rPr lang="pl-PL" dirty="0" smtClean="0">
                <a:latin typeface="Comic Sans MS" pitchFamily="66" charset="0"/>
              </a:rPr>
              <a:t> (1998)</a:t>
            </a:r>
            <a:endParaRPr lang="pl-PL" dirty="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4800" dirty="0" smtClean="0">
                <a:solidFill>
                  <a:srgbClr val="00B0F0"/>
                </a:solidFill>
                <a:latin typeface="Comic Sans MS" pitchFamily="66" charset="0"/>
              </a:rPr>
              <a:t>Nagrody</a:t>
            </a:r>
            <a:endParaRPr lang="pl-PL" sz="4800" dirty="0"/>
          </a:p>
        </p:txBody>
      </p:sp>
      <p:sp>
        <p:nvSpPr>
          <p:cNvPr id="3" name="Symbol zastępczy zawartości 2"/>
          <p:cNvSpPr>
            <a:spLocks noGrp="1"/>
          </p:cNvSpPr>
          <p:nvPr>
            <p:ph idx="1"/>
          </p:nvPr>
        </p:nvSpPr>
        <p:spPr/>
        <p:txBody>
          <a:bodyPr/>
          <a:lstStyle/>
          <a:p>
            <a:pPr>
              <a:buFont typeface="Wingdings" pitchFamily="2" charset="2"/>
              <a:buChar char="Ø"/>
            </a:pPr>
            <a:r>
              <a:rPr lang="pl-PL" b="1" u="sng" dirty="0" smtClean="0">
                <a:latin typeface="Comic Sans MS" pitchFamily="66" charset="0"/>
              </a:rPr>
              <a:t>Wygrane:</a:t>
            </a:r>
            <a:r>
              <a:rPr lang="pl-PL" dirty="0" smtClean="0">
                <a:latin typeface="Comic Sans MS" pitchFamily="66" charset="0"/>
              </a:rPr>
              <a:t> (3)</a:t>
            </a:r>
          </a:p>
          <a:p>
            <a:pPr>
              <a:buFont typeface="Wingdings" pitchFamily="2" charset="2"/>
              <a:buChar char="Ø"/>
            </a:pPr>
            <a:r>
              <a:rPr lang="pl-PL" sz="3000" dirty="0" smtClean="0">
                <a:latin typeface="Comic Sans MS" pitchFamily="66" charset="0"/>
              </a:rPr>
              <a:t>Amanda -Najlepszy kinowy film zagraniczny za film Dzień Niepodległości </a:t>
            </a:r>
          </a:p>
          <a:p>
            <a:pPr>
              <a:buFont typeface="Wingdings" pitchFamily="2" charset="2"/>
              <a:buChar char="Ø"/>
            </a:pPr>
            <a:r>
              <a:rPr lang="pl-PL" sz="3000" dirty="0" smtClean="0">
                <a:latin typeface="Comic Sans MS" pitchFamily="66" charset="0"/>
              </a:rPr>
              <a:t>Europejska Nagroda Filmowa Nagroda publiczności - najlepszy europejski reżyser za film </a:t>
            </a:r>
            <a:r>
              <a:rPr lang="pl-PL" sz="3000" dirty="0" err="1" smtClean="0">
                <a:latin typeface="Comic Sans MS" pitchFamily="66" charset="0"/>
              </a:rPr>
              <a:t>Godzilla</a:t>
            </a:r>
            <a:r>
              <a:rPr lang="pl-PL" sz="3000" dirty="0" smtClean="0">
                <a:latin typeface="Comic Sans MS" pitchFamily="66" charset="0"/>
              </a:rPr>
              <a:t> </a:t>
            </a:r>
          </a:p>
          <a:p>
            <a:pPr>
              <a:buFont typeface="Wingdings" pitchFamily="2" charset="2"/>
              <a:buChar char="Ø"/>
            </a:pPr>
            <a:r>
              <a:rPr lang="pl-PL" sz="3000" dirty="0" smtClean="0">
                <a:latin typeface="Comic Sans MS" pitchFamily="66" charset="0"/>
              </a:rPr>
              <a:t>Saturn -Najlepsza reżyseria za film Dzień Niepodległości</a:t>
            </a:r>
            <a:endParaRPr lang="pl-PL" sz="3000" dirty="0">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solidFill>
                  <a:srgbClr val="00B0F0"/>
                </a:solidFill>
                <a:latin typeface="Comic Sans MS" pitchFamily="66" charset="0"/>
              </a:rPr>
              <a:t>Dzień Niepodległości</a:t>
            </a:r>
            <a:endParaRPr lang="pl-PL" dirty="0">
              <a:solidFill>
                <a:srgbClr val="00B0F0"/>
              </a:solidFill>
              <a:latin typeface="Comic Sans MS" pitchFamily="66" charset="0"/>
            </a:endParaRPr>
          </a:p>
        </p:txBody>
      </p:sp>
      <p:sp>
        <p:nvSpPr>
          <p:cNvPr id="3" name="Symbol zastępczy zawartości 2"/>
          <p:cNvSpPr>
            <a:spLocks noGrp="1"/>
          </p:cNvSpPr>
          <p:nvPr>
            <p:ph idx="1"/>
          </p:nvPr>
        </p:nvSpPr>
        <p:spPr>
          <a:xfrm>
            <a:off x="467544" y="1628800"/>
            <a:ext cx="8229600" cy="4526280"/>
          </a:xfrm>
        </p:spPr>
        <p:txBody>
          <a:bodyPr>
            <a:normAutofit/>
          </a:bodyPr>
          <a:lstStyle/>
          <a:p>
            <a:pPr>
              <a:buFont typeface="Wingdings" pitchFamily="2" charset="2"/>
              <a:buChar char="Ø"/>
            </a:pPr>
            <a:r>
              <a:rPr lang="pl-PL" u="sng" dirty="0" smtClean="0">
                <a:latin typeface="Comic Sans MS" pitchFamily="66" charset="0"/>
              </a:rPr>
              <a:t>Rodzaj:</a:t>
            </a:r>
            <a:r>
              <a:rPr lang="pl-PL" dirty="0" smtClean="0">
                <a:latin typeface="Comic Sans MS" pitchFamily="66" charset="0"/>
              </a:rPr>
              <a:t> </a:t>
            </a:r>
            <a:r>
              <a:rPr lang="pl-PL" i="1" dirty="0" smtClean="0">
                <a:latin typeface="Comic Sans MS" pitchFamily="66" charset="0"/>
              </a:rPr>
              <a:t>science -</a:t>
            </a:r>
            <a:r>
              <a:rPr lang="pl-PL" i="1" dirty="0" err="1" smtClean="0">
                <a:latin typeface="Comic Sans MS" pitchFamily="66" charset="0"/>
              </a:rPr>
              <a:t>fiction</a:t>
            </a:r>
            <a:endParaRPr lang="pl-PL" i="1" dirty="0" smtClean="0">
              <a:latin typeface="Comic Sans MS" pitchFamily="66" charset="0"/>
            </a:endParaRPr>
          </a:p>
          <a:p>
            <a:pPr>
              <a:buFont typeface="Wingdings" pitchFamily="2" charset="2"/>
              <a:buChar char="Ø"/>
            </a:pPr>
            <a:r>
              <a:rPr lang="pl-PL" u="sng" dirty="0" smtClean="0">
                <a:latin typeface="Comic Sans MS" pitchFamily="66" charset="0"/>
              </a:rPr>
              <a:t>Miejsce produkcji:</a:t>
            </a:r>
            <a:r>
              <a:rPr lang="pl-PL" dirty="0" smtClean="0">
                <a:latin typeface="Comic Sans MS" pitchFamily="66" charset="0"/>
              </a:rPr>
              <a:t> USA</a:t>
            </a:r>
          </a:p>
          <a:p>
            <a:pPr>
              <a:buFont typeface="Wingdings" pitchFamily="2" charset="2"/>
              <a:buChar char="Ø"/>
            </a:pPr>
            <a:r>
              <a:rPr lang="pl-PL" u="sng" dirty="0" smtClean="0">
                <a:latin typeface="Comic Sans MS" pitchFamily="66" charset="0"/>
              </a:rPr>
              <a:t>Data premiery:</a:t>
            </a:r>
            <a:r>
              <a:rPr lang="pl-PL" dirty="0" smtClean="0">
                <a:latin typeface="Comic Sans MS" pitchFamily="66" charset="0"/>
              </a:rPr>
              <a:t> 3 lipca 1996 (USA)</a:t>
            </a:r>
            <a:br>
              <a:rPr lang="pl-PL" dirty="0" smtClean="0">
                <a:latin typeface="Comic Sans MS" pitchFamily="66" charset="0"/>
              </a:rPr>
            </a:br>
            <a:r>
              <a:rPr lang="pl-PL" dirty="0" smtClean="0">
                <a:latin typeface="Comic Sans MS" pitchFamily="66" charset="0"/>
              </a:rPr>
              <a:t>4 października 1996 (Polska)</a:t>
            </a:r>
          </a:p>
          <a:p>
            <a:pPr>
              <a:buFont typeface="Wingdings" pitchFamily="2" charset="2"/>
              <a:buChar char="Ø"/>
            </a:pPr>
            <a:r>
              <a:rPr lang="pl-PL" u="sng" dirty="0" smtClean="0">
                <a:latin typeface="Comic Sans MS" pitchFamily="66" charset="0"/>
              </a:rPr>
              <a:t>Czas trwania:</a:t>
            </a:r>
            <a:r>
              <a:rPr lang="pl-PL" dirty="0" smtClean="0">
                <a:latin typeface="Comic Sans MS" pitchFamily="66" charset="0"/>
              </a:rPr>
              <a:t> 153 min</a:t>
            </a:r>
          </a:p>
          <a:p>
            <a:pPr>
              <a:buFont typeface="Wingdings" pitchFamily="2" charset="2"/>
              <a:buChar char="Ø"/>
            </a:pPr>
            <a:r>
              <a:rPr lang="pl-PL" u="sng" dirty="0" smtClean="0">
                <a:latin typeface="Comic Sans MS" pitchFamily="66" charset="0"/>
              </a:rPr>
              <a:t>Budżet:</a:t>
            </a:r>
            <a:r>
              <a:rPr lang="pl-PL" dirty="0" smtClean="0">
                <a:latin typeface="Comic Sans MS" pitchFamily="66" charset="0"/>
              </a:rPr>
              <a:t>75 mln </a:t>
            </a:r>
          </a:p>
          <a:p>
            <a:pPr>
              <a:buFont typeface="Wingdings" pitchFamily="2" charset="2"/>
              <a:buChar char="Ø"/>
            </a:pPr>
            <a:r>
              <a:rPr lang="pl-PL" u="sng" dirty="0" smtClean="0">
                <a:latin typeface="Comic Sans MS" pitchFamily="66" charset="0"/>
              </a:rPr>
              <a:t>Zdobyte nagrody:</a:t>
            </a:r>
            <a:r>
              <a:rPr lang="pl-PL" dirty="0" smtClean="0">
                <a:latin typeface="Comic Sans MS" pitchFamily="66" charset="0"/>
              </a:rPr>
              <a:t> Oscar za efekty wizualne </a:t>
            </a:r>
          </a:p>
          <a:p>
            <a:pPr>
              <a:buFont typeface="Wingdings" pitchFamily="2" charset="2"/>
              <a:buChar char="Ø"/>
            </a:pPr>
            <a:endParaRPr lang="pl-PL" dirty="0" smtClean="0">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solidFill>
                  <a:srgbClr val="00B0F0"/>
                </a:solidFill>
                <a:latin typeface="Comic Sans MS" pitchFamily="66" charset="0"/>
              </a:rPr>
              <a:t>Dzień Niepodległości</a:t>
            </a:r>
            <a:endParaRPr lang="pl-PL" dirty="0"/>
          </a:p>
        </p:txBody>
      </p:sp>
      <p:sp>
        <p:nvSpPr>
          <p:cNvPr id="3" name="Symbol zastępczy zawartości 2"/>
          <p:cNvSpPr>
            <a:spLocks noGrp="1"/>
          </p:cNvSpPr>
          <p:nvPr>
            <p:ph idx="1"/>
          </p:nvPr>
        </p:nvSpPr>
        <p:spPr/>
        <p:txBody>
          <a:bodyPr/>
          <a:lstStyle/>
          <a:p>
            <a:pPr>
              <a:buFont typeface="Wingdings" pitchFamily="2" charset="2"/>
              <a:buChar char="Ø"/>
            </a:pPr>
            <a:r>
              <a:rPr lang="pl-PL" dirty="0" smtClean="0">
                <a:latin typeface="Comic Sans MS" pitchFamily="66" charset="0"/>
              </a:rPr>
              <a:t>Will Smith-(kapitan Steven "</a:t>
            </a:r>
            <a:r>
              <a:rPr lang="pl-PL" dirty="0" err="1" smtClean="0">
                <a:latin typeface="Comic Sans MS" pitchFamily="66" charset="0"/>
              </a:rPr>
              <a:t>Eagle</a:t>
            </a:r>
            <a:r>
              <a:rPr lang="pl-PL" dirty="0" smtClean="0">
                <a:latin typeface="Comic Sans MS" pitchFamily="66" charset="0"/>
              </a:rPr>
              <a:t>" </a:t>
            </a:r>
            <a:r>
              <a:rPr lang="pl-PL" dirty="0" err="1" smtClean="0">
                <a:latin typeface="Comic Sans MS" pitchFamily="66" charset="0"/>
              </a:rPr>
              <a:t>Hiller</a:t>
            </a:r>
            <a:r>
              <a:rPr lang="pl-PL" dirty="0" smtClean="0">
                <a:latin typeface="Comic Sans MS" pitchFamily="66" charset="0"/>
              </a:rPr>
              <a:t>)</a:t>
            </a:r>
          </a:p>
          <a:p>
            <a:pPr>
              <a:buFont typeface="Wingdings" pitchFamily="2" charset="2"/>
              <a:buChar char="Ø"/>
            </a:pPr>
            <a:r>
              <a:rPr lang="pl-PL" dirty="0" smtClean="0">
                <a:latin typeface="Comic Sans MS" pitchFamily="66" charset="0"/>
              </a:rPr>
              <a:t>Bill Pullman- (prezydent Thomas J. </a:t>
            </a:r>
            <a:r>
              <a:rPr lang="pl-PL" dirty="0" err="1" smtClean="0">
                <a:latin typeface="Comic Sans MS" pitchFamily="66" charset="0"/>
              </a:rPr>
              <a:t>Whitmore</a:t>
            </a:r>
            <a:r>
              <a:rPr lang="pl-PL" dirty="0" smtClean="0">
                <a:latin typeface="Comic Sans MS" pitchFamily="66" charset="0"/>
              </a:rPr>
              <a:t>)</a:t>
            </a:r>
          </a:p>
          <a:p>
            <a:pPr>
              <a:buFont typeface="Wingdings" pitchFamily="2" charset="2"/>
              <a:buChar char="Ø"/>
            </a:pPr>
            <a:r>
              <a:rPr lang="pl-PL" dirty="0" err="1" smtClean="0">
                <a:latin typeface="Comic Sans MS" pitchFamily="66" charset="0"/>
              </a:rPr>
              <a:t>Jeff</a:t>
            </a:r>
            <a:r>
              <a:rPr lang="pl-PL" dirty="0" smtClean="0">
                <a:latin typeface="Comic Sans MS" pitchFamily="66" charset="0"/>
              </a:rPr>
              <a:t> </a:t>
            </a:r>
            <a:r>
              <a:rPr lang="pl-PL" dirty="0" err="1" smtClean="0">
                <a:latin typeface="Comic Sans MS" pitchFamily="66" charset="0"/>
              </a:rPr>
              <a:t>Goldblum</a:t>
            </a:r>
            <a:r>
              <a:rPr lang="pl-PL" dirty="0" smtClean="0">
                <a:latin typeface="Comic Sans MS" pitchFamily="66" charset="0"/>
              </a:rPr>
              <a:t>- (David </a:t>
            </a:r>
            <a:r>
              <a:rPr lang="pl-PL" dirty="0" err="1" smtClean="0">
                <a:latin typeface="Comic Sans MS" pitchFamily="66" charset="0"/>
              </a:rPr>
              <a:t>Levinson</a:t>
            </a:r>
            <a:r>
              <a:rPr lang="pl-PL" dirty="0" smtClean="0">
                <a:latin typeface="Comic Sans MS" pitchFamily="66" charset="0"/>
              </a:rPr>
              <a:t>)</a:t>
            </a:r>
          </a:p>
          <a:p>
            <a:pPr>
              <a:buFont typeface="Wingdings" pitchFamily="2" charset="2"/>
              <a:buChar char="Ø"/>
            </a:pPr>
            <a:r>
              <a:rPr lang="pl-PL" dirty="0" smtClean="0">
                <a:latin typeface="Comic Sans MS" pitchFamily="66" charset="0"/>
              </a:rPr>
              <a:t>Mary </a:t>
            </a:r>
            <a:r>
              <a:rPr lang="pl-PL" dirty="0" err="1" smtClean="0">
                <a:latin typeface="Comic Sans MS" pitchFamily="66" charset="0"/>
              </a:rPr>
              <a:t>McDonnell</a:t>
            </a:r>
            <a:r>
              <a:rPr lang="pl-PL" dirty="0" smtClean="0">
                <a:latin typeface="Comic Sans MS" pitchFamily="66" charset="0"/>
              </a:rPr>
              <a:t>- (Marilyn </a:t>
            </a:r>
            <a:r>
              <a:rPr lang="pl-PL" dirty="0" err="1" smtClean="0">
                <a:latin typeface="Comic Sans MS" pitchFamily="66" charset="0"/>
              </a:rPr>
              <a:t>Whitmore</a:t>
            </a:r>
            <a:r>
              <a:rPr lang="pl-PL" dirty="0" smtClean="0">
                <a:latin typeface="Comic Sans MS" pitchFamily="66" charset="0"/>
              </a:rPr>
              <a:t>)</a:t>
            </a:r>
          </a:p>
          <a:p>
            <a:pPr>
              <a:buFont typeface="Wingdings" pitchFamily="2" charset="2"/>
              <a:buChar char="Ø"/>
            </a:pPr>
            <a:r>
              <a:rPr lang="pl-PL" dirty="0" err="1" smtClean="0">
                <a:latin typeface="Comic Sans MS" pitchFamily="66" charset="0"/>
              </a:rPr>
              <a:t>Judd</a:t>
            </a:r>
            <a:r>
              <a:rPr lang="pl-PL" dirty="0" smtClean="0">
                <a:latin typeface="Comic Sans MS" pitchFamily="66" charset="0"/>
              </a:rPr>
              <a:t> </a:t>
            </a:r>
            <a:r>
              <a:rPr lang="pl-PL" dirty="0" err="1" smtClean="0">
                <a:latin typeface="Comic Sans MS" pitchFamily="66" charset="0"/>
              </a:rPr>
              <a:t>Hirsch</a:t>
            </a:r>
            <a:r>
              <a:rPr lang="pl-PL" dirty="0" smtClean="0">
                <a:latin typeface="Comic Sans MS" pitchFamily="66" charset="0"/>
              </a:rPr>
              <a:t>-(Julius </a:t>
            </a:r>
            <a:r>
              <a:rPr lang="pl-PL" dirty="0" err="1" smtClean="0">
                <a:latin typeface="Comic Sans MS" pitchFamily="66" charset="0"/>
              </a:rPr>
              <a:t>Levinson</a:t>
            </a:r>
            <a:r>
              <a:rPr lang="pl-PL" dirty="0" smtClean="0">
                <a:latin typeface="Comic Sans MS" pitchFamily="66" charset="0"/>
              </a:rPr>
              <a:t>)</a:t>
            </a:r>
          </a:p>
          <a:p>
            <a:pPr>
              <a:buFont typeface="Wingdings" pitchFamily="2" charset="2"/>
              <a:buChar char="Ø"/>
            </a:pPr>
            <a:r>
              <a:rPr lang="pl-PL" dirty="0" smtClean="0">
                <a:latin typeface="Comic Sans MS" pitchFamily="66" charset="0"/>
              </a:rPr>
              <a:t>Robert Loggia- (generał William Grey)</a:t>
            </a:r>
          </a:p>
          <a:p>
            <a:pPr>
              <a:buFont typeface="Wingdings" pitchFamily="2" charset="2"/>
              <a:buChar char="Ø"/>
            </a:pPr>
            <a:r>
              <a:rPr lang="pl-PL" dirty="0" smtClean="0">
                <a:latin typeface="Comic Sans MS" pitchFamily="66" charset="0"/>
              </a:rPr>
              <a:t>Randy </a:t>
            </a:r>
            <a:r>
              <a:rPr lang="pl-PL" dirty="0" err="1" smtClean="0">
                <a:latin typeface="Comic Sans MS" pitchFamily="66" charset="0"/>
              </a:rPr>
              <a:t>Quaid</a:t>
            </a:r>
            <a:r>
              <a:rPr lang="pl-PL" dirty="0" smtClean="0">
                <a:latin typeface="Comic Sans MS" pitchFamily="66" charset="0"/>
              </a:rPr>
              <a:t>- (Russell </a:t>
            </a:r>
            <a:r>
              <a:rPr lang="pl-PL" dirty="0" err="1" smtClean="0">
                <a:latin typeface="Comic Sans MS" pitchFamily="66" charset="0"/>
              </a:rPr>
              <a:t>Casse</a:t>
            </a:r>
            <a:r>
              <a:rPr lang="pl-PL" dirty="0" smtClean="0">
                <a:latin typeface="Comic Sans MS" pitchFamily="66" charset="0"/>
              </a:rPr>
              <a:t>)</a:t>
            </a:r>
          </a:p>
          <a:p>
            <a:pPr>
              <a:buFont typeface="Wingdings" pitchFamily="2" charset="2"/>
              <a:buChar char="Ø"/>
            </a:pPr>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solidFill>
                  <a:srgbClr val="00B0F0"/>
                </a:solidFill>
                <a:latin typeface="Comic Sans MS" pitchFamily="66" charset="0"/>
              </a:rPr>
              <a:t>Dzień Niepodległości</a:t>
            </a:r>
            <a:endParaRPr lang="pl-PL" dirty="0"/>
          </a:p>
        </p:txBody>
      </p:sp>
      <p:sp>
        <p:nvSpPr>
          <p:cNvPr id="3" name="Symbol zastępczy zawartości 2"/>
          <p:cNvSpPr>
            <a:spLocks noGrp="1"/>
          </p:cNvSpPr>
          <p:nvPr>
            <p:ph idx="1"/>
          </p:nvPr>
        </p:nvSpPr>
        <p:spPr/>
        <p:txBody>
          <a:bodyPr>
            <a:normAutofit fontScale="92500" lnSpcReduction="20000"/>
          </a:bodyPr>
          <a:lstStyle/>
          <a:p>
            <a:pPr>
              <a:buFont typeface="Wingdings" pitchFamily="2" charset="2"/>
              <a:buChar char="Ø"/>
            </a:pPr>
            <a:r>
              <a:rPr lang="pl-PL" u="sng" dirty="0" smtClean="0">
                <a:latin typeface="Comic Sans MS" pitchFamily="66" charset="0"/>
              </a:rPr>
              <a:t>Reżyseria:</a:t>
            </a:r>
            <a:r>
              <a:rPr lang="pl-PL" dirty="0" smtClean="0">
                <a:latin typeface="Comic Sans MS" pitchFamily="66" charset="0"/>
              </a:rPr>
              <a:t> Roland </a:t>
            </a:r>
            <a:r>
              <a:rPr lang="pl-PL" dirty="0" err="1" smtClean="0">
                <a:latin typeface="Comic Sans MS" pitchFamily="66" charset="0"/>
              </a:rPr>
              <a:t>Emmerich</a:t>
            </a:r>
            <a:endParaRPr lang="pl-PL" dirty="0" smtClean="0">
              <a:latin typeface="Comic Sans MS" pitchFamily="66" charset="0"/>
            </a:endParaRPr>
          </a:p>
          <a:p>
            <a:pPr>
              <a:buFont typeface="Wingdings" pitchFamily="2" charset="2"/>
              <a:buChar char="Ø"/>
            </a:pPr>
            <a:r>
              <a:rPr lang="pl-PL" u="sng" dirty="0" smtClean="0">
                <a:latin typeface="Comic Sans MS" pitchFamily="66" charset="0"/>
              </a:rPr>
              <a:t>Scenariusz:</a:t>
            </a:r>
            <a:r>
              <a:rPr lang="pl-PL" dirty="0" smtClean="0">
                <a:latin typeface="Comic Sans MS" pitchFamily="66" charset="0"/>
              </a:rPr>
              <a:t> Dean </a:t>
            </a:r>
            <a:r>
              <a:rPr lang="pl-PL" dirty="0" err="1" smtClean="0">
                <a:latin typeface="Comic Sans MS" pitchFamily="66" charset="0"/>
              </a:rPr>
              <a:t>Devlin</a:t>
            </a:r>
            <a:r>
              <a:rPr lang="pl-PL" dirty="0" smtClean="0">
                <a:latin typeface="Comic Sans MS" pitchFamily="66" charset="0"/>
              </a:rPr>
              <a:t> ,Roland </a:t>
            </a:r>
            <a:r>
              <a:rPr lang="pl-PL" dirty="0" err="1" smtClean="0">
                <a:latin typeface="Comic Sans MS" pitchFamily="66" charset="0"/>
              </a:rPr>
              <a:t>Emmerich</a:t>
            </a:r>
            <a:endParaRPr lang="pl-PL" dirty="0" smtClean="0">
              <a:latin typeface="Comic Sans MS" pitchFamily="66" charset="0"/>
            </a:endParaRPr>
          </a:p>
          <a:p>
            <a:pPr>
              <a:buFont typeface="Wingdings" pitchFamily="2" charset="2"/>
              <a:buChar char="Ø"/>
            </a:pPr>
            <a:r>
              <a:rPr lang="pl-PL" u="sng" dirty="0" smtClean="0">
                <a:latin typeface="Comic Sans MS" pitchFamily="66" charset="0"/>
              </a:rPr>
              <a:t>Muzyka:</a:t>
            </a:r>
            <a:r>
              <a:rPr lang="pl-PL" dirty="0" smtClean="0">
                <a:latin typeface="Comic Sans MS" pitchFamily="66" charset="0"/>
              </a:rPr>
              <a:t> David Arnold </a:t>
            </a:r>
          </a:p>
          <a:p>
            <a:pPr>
              <a:buFont typeface="Wingdings" pitchFamily="2" charset="2"/>
              <a:buChar char="Ø"/>
            </a:pPr>
            <a:r>
              <a:rPr lang="pl-PL" u="sng" dirty="0" smtClean="0">
                <a:latin typeface="Comic Sans MS" pitchFamily="66" charset="0"/>
              </a:rPr>
              <a:t>Zdjęcia:</a:t>
            </a:r>
            <a:r>
              <a:rPr lang="pl-PL" dirty="0" smtClean="0">
                <a:latin typeface="Comic Sans MS" pitchFamily="66" charset="0"/>
              </a:rPr>
              <a:t> Karl Walter </a:t>
            </a:r>
            <a:r>
              <a:rPr lang="pl-PL" dirty="0" err="1" smtClean="0">
                <a:latin typeface="Comic Sans MS" pitchFamily="66" charset="0"/>
              </a:rPr>
              <a:t>Lindenlaub</a:t>
            </a:r>
            <a:endParaRPr lang="pl-PL" dirty="0" smtClean="0">
              <a:latin typeface="Comic Sans MS" pitchFamily="66" charset="0"/>
            </a:endParaRPr>
          </a:p>
          <a:p>
            <a:pPr>
              <a:buFont typeface="Wingdings" pitchFamily="2" charset="2"/>
              <a:buChar char="Ø"/>
            </a:pPr>
            <a:r>
              <a:rPr lang="pl-PL" u="sng" dirty="0" smtClean="0">
                <a:latin typeface="Comic Sans MS" pitchFamily="66" charset="0"/>
              </a:rPr>
              <a:t>Scenografia:</a:t>
            </a:r>
            <a:r>
              <a:rPr lang="pl-PL" dirty="0" smtClean="0">
                <a:latin typeface="Comic Sans MS" pitchFamily="66" charset="0"/>
              </a:rPr>
              <a:t> Oliver </a:t>
            </a:r>
            <a:r>
              <a:rPr lang="pl-PL" dirty="0" err="1" smtClean="0">
                <a:latin typeface="Comic Sans MS" pitchFamily="66" charset="0"/>
              </a:rPr>
              <a:t>Scholl</a:t>
            </a:r>
            <a:r>
              <a:rPr lang="pl-PL" dirty="0" smtClean="0">
                <a:latin typeface="Comic Sans MS" pitchFamily="66" charset="0"/>
              </a:rPr>
              <a:t> ,Patrick </a:t>
            </a:r>
            <a:r>
              <a:rPr lang="pl-PL" dirty="0" err="1" smtClean="0">
                <a:latin typeface="Comic Sans MS" pitchFamily="66" charset="0"/>
              </a:rPr>
              <a:t>Tatopoulos</a:t>
            </a:r>
            <a:r>
              <a:rPr lang="pl-PL" dirty="0" smtClean="0">
                <a:latin typeface="Comic Sans MS" pitchFamily="66" charset="0"/>
              </a:rPr>
              <a:t>, William James </a:t>
            </a:r>
            <a:r>
              <a:rPr lang="pl-PL" dirty="0" err="1" smtClean="0">
                <a:latin typeface="Comic Sans MS" pitchFamily="66" charset="0"/>
              </a:rPr>
              <a:t>Teegarden</a:t>
            </a:r>
            <a:r>
              <a:rPr lang="pl-PL" dirty="0" smtClean="0">
                <a:latin typeface="Comic Sans MS" pitchFamily="66" charset="0"/>
              </a:rPr>
              <a:t>,</a:t>
            </a:r>
            <a:br>
              <a:rPr lang="pl-PL" dirty="0" smtClean="0">
                <a:latin typeface="Comic Sans MS" pitchFamily="66" charset="0"/>
              </a:rPr>
            </a:br>
            <a:r>
              <a:rPr lang="pl-PL" dirty="0" smtClean="0">
                <a:latin typeface="Comic Sans MS" pitchFamily="66" charset="0"/>
              </a:rPr>
              <a:t>Jim </a:t>
            </a:r>
            <a:r>
              <a:rPr lang="pl-PL" dirty="0" err="1" smtClean="0">
                <a:latin typeface="Comic Sans MS" pitchFamily="66" charset="0"/>
              </a:rPr>
              <a:t>Erickson</a:t>
            </a:r>
            <a:r>
              <a:rPr lang="pl-PL" dirty="0" smtClean="0">
                <a:latin typeface="Comic Sans MS" pitchFamily="66" charset="0"/>
              </a:rPr>
              <a:t> </a:t>
            </a:r>
          </a:p>
          <a:p>
            <a:pPr>
              <a:buFont typeface="Wingdings" pitchFamily="2" charset="2"/>
              <a:buChar char="Ø"/>
            </a:pPr>
            <a:r>
              <a:rPr lang="pl-PL" u="sng" dirty="0" smtClean="0">
                <a:latin typeface="Comic Sans MS" pitchFamily="66" charset="0"/>
              </a:rPr>
              <a:t>Kostiumy:</a:t>
            </a:r>
            <a:r>
              <a:rPr lang="pl-PL" dirty="0" smtClean="0">
                <a:latin typeface="Comic Sans MS" pitchFamily="66" charset="0"/>
              </a:rPr>
              <a:t> Joseph A. </a:t>
            </a:r>
            <a:r>
              <a:rPr lang="pl-PL" dirty="0" err="1" smtClean="0">
                <a:latin typeface="Comic Sans MS" pitchFamily="66" charset="0"/>
              </a:rPr>
              <a:t>Porro</a:t>
            </a:r>
            <a:r>
              <a:rPr lang="pl-PL" dirty="0" smtClean="0">
                <a:latin typeface="Comic Sans MS" pitchFamily="66" charset="0"/>
              </a:rPr>
              <a:t> </a:t>
            </a:r>
          </a:p>
          <a:p>
            <a:pPr>
              <a:buFont typeface="Wingdings" pitchFamily="2" charset="2"/>
              <a:buChar char="Ø"/>
            </a:pPr>
            <a:r>
              <a:rPr lang="pl-PL" u="sng" dirty="0" smtClean="0">
                <a:latin typeface="Comic Sans MS" pitchFamily="66" charset="0"/>
              </a:rPr>
              <a:t>Montaż: </a:t>
            </a:r>
            <a:r>
              <a:rPr lang="pl-PL" dirty="0" smtClean="0">
                <a:latin typeface="Comic Sans MS" pitchFamily="66" charset="0"/>
              </a:rPr>
              <a:t>David Brenner</a:t>
            </a:r>
          </a:p>
          <a:p>
            <a:pPr>
              <a:buFont typeface="Wingdings" pitchFamily="2" charset="2"/>
              <a:buChar char="Ø"/>
            </a:pPr>
            <a:r>
              <a:rPr lang="pl-PL" u="sng" dirty="0" smtClean="0">
                <a:latin typeface="Comic Sans MS" pitchFamily="66" charset="0"/>
              </a:rPr>
              <a:t>Wytwórnia: </a:t>
            </a:r>
            <a:r>
              <a:rPr lang="pl-PL" dirty="0" err="1" smtClean="0">
                <a:latin typeface="Comic Sans MS" pitchFamily="66" charset="0"/>
              </a:rPr>
              <a:t>Centropolis</a:t>
            </a:r>
            <a:r>
              <a:rPr lang="pl-PL" dirty="0" smtClean="0">
                <a:latin typeface="Comic Sans MS" pitchFamily="66" charset="0"/>
              </a:rPr>
              <a:t> Entertainment ,</a:t>
            </a:r>
            <a:br>
              <a:rPr lang="pl-PL" dirty="0" smtClean="0">
                <a:latin typeface="Comic Sans MS" pitchFamily="66" charset="0"/>
              </a:rPr>
            </a:br>
            <a:r>
              <a:rPr lang="pl-PL" dirty="0" smtClean="0">
                <a:latin typeface="Comic Sans MS" pitchFamily="66" charset="0"/>
              </a:rPr>
              <a:t>20th </a:t>
            </a:r>
            <a:r>
              <a:rPr lang="pl-PL" dirty="0" err="1" smtClean="0">
                <a:latin typeface="Comic Sans MS" pitchFamily="66" charset="0"/>
              </a:rPr>
              <a:t>Century</a:t>
            </a:r>
            <a:r>
              <a:rPr lang="pl-PL" dirty="0" smtClean="0">
                <a:latin typeface="Comic Sans MS" pitchFamily="66" charset="0"/>
              </a:rPr>
              <a:t> Fox</a:t>
            </a:r>
            <a:endParaRPr lang="pl-PL" dirty="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solidFill>
                  <a:srgbClr val="00B0F0"/>
                </a:solidFill>
                <a:latin typeface="Comic Sans MS" pitchFamily="66" charset="0"/>
              </a:rPr>
              <a:t>Dzień Niepodległości</a:t>
            </a:r>
            <a:endParaRPr lang="pl-PL" dirty="0"/>
          </a:p>
        </p:txBody>
      </p:sp>
      <p:sp>
        <p:nvSpPr>
          <p:cNvPr id="3" name="Symbol zastępczy zawartości 2"/>
          <p:cNvSpPr>
            <a:spLocks noGrp="1"/>
          </p:cNvSpPr>
          <p:nvPr>
            <p:ph idx="1"/>
          </p:nvPr>
        </p:nvSpPr>
        <p:spPr/>
        <p:txBody>
          <a:bodyPr>
            <a:normAutofit fontScale="85000" lnSpcReduction="20000"/>
          </a:bodyPr>
          <a:lstStyle/>
          <a:p>
            <a:pPr>
              <a:buFont typeface="Wingdings" pitchFamily="2" charset="2"/>
              <a:buChar char="Ø"/>
            </a:pPr>
            <a:r>
              <a:rPr lang="pl-PL" u="sng" dirty="0" smtClean="0">
                <a:latin typeface="Comic Sans MS" pitchFamily="66" charset="0"/>
              </a:rPr>
              <a:t>Fabuła:</a:t>
            </a:r>
          </a:p>
          <a:p>
            <a:pPr>
              <a:buNone/>
            </a:pPr>
            <a:r>
              <a:rPr lang="pl-PL" dirty="0" smtClean="0">
                <a:latin typeface="Comic Sans MS" pitchFamily="66" charset="0"/>
              </a:rPr>
              <a:t>   W kierunku Ziemi zmierza olbrzymich rozmiarów obiekt z kosmosu. Według danych zarejestrowanych przez systemy radarowe armii amerykańskiej,  ma on 550 kilometrów średnicy. Wbrew początkowym przypuszczeniom okazuje się,  że nie jest to jednak asteroida,  ale statek kosmiczny,  gdyż zbliżając się do powierzchni Ziemi,  wyraźnie zmniejsza prędkość.  Prezydent Thomas J. </a:t>
            </a:r>
            <a:r>
              <a:rPr lang="pl-PL" dirty="0" err="1" smtClean="0">
                <a:latin typeface="Comic Sans MS" pitchFamily="66" charset="0"/>
              </a:rPr>
              <a:t>Whitmore</a:t>
            </a:r>
            <a:r>
              <a:rPr lang="pl-PL" dirty="0" smtClean="0">
                <a:latin typeface="Comic Sans MS" pitchFamily="66" charset="0"/>
              </a:rPr>
              <a:t>,  as pilotażu Steven </a:t>
            </a:r>
            <a:r>
              <a:rPr lang="pl-PL" dirty="0" err="1" smtClean="0">
                <a:latin typeface="Comic Sans MS" pitchFamily="66" charset="0"/>
              </a:rPr>
              <a:t>Hiller</a:t>
            </a:r>
            <a:r>
              <a:rPr lang="pl-PL" dirty="0" smtClean="0">
                <a:latin typeface="Comic Sans MS" pitchFamily="66" charset="0"/>
              </a:rPr>
              <a:t> i genialny informatyk David </a:t>
            </a:r>
            <a:r>
              <a:rPr lang="pl-PL" dirty="0" err="1" smtClean="0">
                <a:latin typeface="Comic Sans MS" pitchFamily="66" charset="0"/>
              </a:rPr>
              <a:t>Levinson</a:t>
            </a:r>
            <a:r>
              <a:rPr lang="pl-PL" dirty="0" smtClean="0">
                <a:latin typeface="Comic Sans MS" pitchFamily="66" charset="0"/>
              </a:rPr>
              <a:t> tworzą zespół,  aby powstrzymać inwazję obcych.</a:t>
            </a:r>
            <a:endParaRPr lang="pl-PL" dirty="0">
              <a:latin typeface="Comic Sans MS" pitchFamily="66"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dlewnia metali">
  <a:themeElements>
    <a:clrScheme name="Odlewnia metali">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dlewnia metali">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dlewnia metali">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214</TotalTime>
  <Words>732</Words>
  <Application>Microsoft Office PowerPoint</Application>
  <PresentationFormat>Pokaz na ekranie (4:3)</PresentationFormat>
  <Paragraphs>124</Paragraphs>
  <Slides>21</Slides>
  <Notes>0</Notes>
  <HiddenSlides>0</HiddenSlides>
  <MMClips>0</MMClips>
  <ScaleCrop>false</ScaleCrop>
  <HeadingPairs>
    <vt:vector size="4" baseType="variant">
      <vt:variant>
        <vt:lpstr>Motyw</vt:lpstr>
      </vt:variant>
      <vt:variant>
        <vt:i4>1</vt:i4>
      </vt:variant>
      <vt:variant>
        <vt:lpstr>Tytuły slajdów</vt:lpstr>
      </vt:variant>
      <vt:variant>
        <vt:i4>21</vt:i4>
      </vt:variant>
    </vt:vector>
  </HeadingPairs>
  <TitlesOfParts>
    <vt:vector size="22" baseType="lpstr">
      <vt:lpstr>Odlewnia metali</vt:lpstr>
      <vt:lpstr>ROLAND EMMERICH</vt:lpstr>
      <vt:lpstr>Ważne informacje :</vt:lpstr>
      <vt:lpstr>FILMY</vt:lpstr>
      <vt:lpstr>Nagrody</vt:lpstr>
      <vt:lpstr>Nagrody</vt:lpstr>
      <vt:lpstr>Dzień Niepodległości</vt:lpstr>
      <vt:lpstr>Dzień Niepodległości</vt:lpstr>
      <vt:lpstr>Dzień Niepodległości</vt:lpstr>
      <vt:lpstr>Dzień Niepodległości</vt:lpstr>
      <vt:lpstr>Dzień Niepodległości</vt:lpstr>
      <vt:lpstr>                                      Godzilla</vt:lpstr>
      <vt:lpstr>Godzilla</vt:lpstr>
      <vt:lpstr>Godzilla</vt:lpstr>
      <vt:lpstr>Godzilla</vt:lpstr>
      <vt:lpstr>Godzilla</vt:lpstr>
      <vt:lpstr>Pojutrze</vt:lpstr>
      <vt:lpstr>Pojutrze</vt:lpstr>
      <vt:lpstr>Pojutrze</vt:lpstr>
      <vt:lpstr>Pojutrze</vt:lpstr>
      <vt:lpstr>Pojutrze</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ROLAND EMMERICH</dc:title>
  <dc:creator>MARCIN</dc:creator>
  <cp:lastModifiedBy>MARCIN</cp:lastModifiedBy>
  <cp:revision>21</cp:revision>
  <dcterms:created xsi:type="dcterms:W3CDTF">2012-10-28T12:24:00Z</dcterms:created>
  <dcterms:modified xsi:type="dcterms:W3CDTF">2012-10-30T20:19:12Z</dcterms:modified>
</cp:coreProperties>
</file>