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34" autoAdjust="0"/>
  </p:normalViewPr>
  <p:slideViewPr>
    <p:cSldViewPr>
      <p:cViewPr>
        <p:scale>
          <a:sx n="104" d="100"/>
          <a:sy n="104" d="100"/>
        </p:scale>
        <p:origin x="-11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12C2A1-62DB-449D-9422-AF67A1D3CCA6}" type="datetimeFigureOut">
              <a:rPr lang="pl-PL" smtClean="0"/>
              <a:pPr/>
              <a:t>2012-06-13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4533CD-278C-462C-B61F-41E12C5A73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l.wikipedia.org/wiki/Grafika:Moose-Gustav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OM\Videos\Puszcza_0001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http://upload.wikimedia.org/wikipedia/commons/thumb/c/c9/Moose-Gustav.jpg/240px-Moose-Gusta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368" y="0"/>
            <a:ext cx="3183632" cy="238772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229600" cy="1828800"/>
          </a:xfrm>
        </p:spPr>
        <p:txBody>
          <a:bodyPr/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Piętra roślinności w lesie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0" y="4077072"/>
            <a:ext cx="6400800" cy="1752600"/>
          </a:xfrm>
        </p:spPr>
        <p:txBody>
          <a:bodyPr>
            <a:normAutofit/>
          </a:bodyPr>
          <a:lstStyle/>
          <a:p>
            <a:r>
              <a:rPr lang="pl-PL" dirty="0" smtClean="0"/>
              <a:t>Na przykładzie Puszczy Kampinoskiej</a:t>
            </a:r>
          </a:p>
          <a:p>
            <a:endParaRPr lang="pl-PL" dirty="0" smtClean="0"/>
          </a:p>
          <a:p>
            <a:pPr algn="r"/>
            <a:r>
              <a:rPr lang="pl-PL" sz="1400" dirty="0" smtClean="0"/>
              <a:t>Kuba Ligęza 4b</a:t>
            </a:r>
            <a:endParaRPr lang="pl-PL" sz="1400" dirty="0"/>
          </a:p>
        </p:txBody>
      </p:sp>
      <p:pic>
        <p:nvPicPr>
          <p:cNvPr id="4" name="Picture 3" descr="Kampinoski Park Narodo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Podszyt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tu żyje?</a:t>
            </a:r>
          </a:p>
          <a:p>
            <a:pPr>
              <a:buNone/>
            </a:pPr>
            <a:r>
              <a:rPr lang="pl-PL" dirty="0" smtClean="0"/>
              <a:t>W podszycie żyją: łosie, jelenie, dziki, rysie i wilki.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8999"/>
            <a:ext cx="3816424" cy="30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tatry.info/przyroda/images/dz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095750" cy="32480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R6fg5TAdyoAOxoH2aB.jpg"/>
          <p:cNvPicPr>
            <a:picLocks noChangeAspect="1"/>
          </p:cNvPicPr>
          <p:nvPr/>
        </p:nvPicPr>
        <p:blipFill>
          <a:blip r:embed="rId2" cstate="print">
            <a:lum bright="17000" contrast="-54000"/>
          </a:blip>
          <a:stretch>
            <a:fillRect/>
          </a:stretch>
        </p:blipFill>
        <p:spPr>
          <a:xfrm>
            <a:off x="0" y="-7144"/>
            <a:ext cx="9134494" cy="68651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Podszyt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tu rośnie?</a:t>
            </a:r>
          </a:p>
          <a:p>
            <a:pPr>
              <a:buNone/>
            </a:pPr>
            <a:r>
              <a:rPr lang="pl-PL" dirty="0" smtClean="0"/>
              <a:t>W podszycie rosą młode drzewa, na przykład: dąb, sosna, brzoza, topola, jesion.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4607"/>
            <a:ext cx="2736304" cy="25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2.fmix.pl/fmi1860/f94ad1230008f0a64a4769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3262322" cy="2448272"/>
          </a:xfrm>
          <a:prstGeom prst="rect">
            <a:avLst/>
          </a:prstGeom>
          <a:noFill/>
        </p:spPr>
      </p:pic>
      <p:pic>
        <p:nvPicPr>
          <p:cNvPr id="5124" name="Picture 4" descr="http://www.rybnet.pl/%7Elilu/bonsai/sosn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17032"/>
            <a:ext cx="2252024" cy="30026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Korony drzew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to jest?</a:t>
            </a:r>
          </a:p>
          <a:p>
            <a:pPr>
              <a:buNone/>
            </a:pPr>
            <a:r>
              <a:rPr lang="pl-PL" dirty="0" smtClean="0"/>
              <a:t>Korony drzew to najważniejsza warstwa lasu.</a:t>
            </a:r>
          </a:p>
          <a:p>
            <a:pPr>
              <a:buNone/>
            </a:pPr>
            <a:r>
              <a:rPr lang="pl-PL" dirty="0" smtClean="0"/>
              <a:t>Korony składają się gałęzi i liści.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http://www.las.misie.com.pl/strony_www/www.las.misie.com.pl/www_foto/drze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068960"/>
            <a:ext cx="3528392" cy="35985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Korony drzew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tu żyje?</a:t>
            </a:r>
          </a:p>
          <a:p>
            <a:pPr>
              <a:buNone/>
            </a:pPr>
            <a:r>
              <a:rPr lang="pl-PL" dirty="0" smtClean="0"/>
              <a:t>W koronach żyją: owady, ptaki i zwierzęta, takie jak: wiewiórka, kuna leśna.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5602" name="Picture 2" descr="http://www.msw-pttk.org.pl/galeria/galeria_fauna/fauna/kuna_les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12976"/>
            <a:ext cx="4381500" cy="3238501"/>
          </a:xfrm>
          <a:prstGeom prst="rect">
            <a:avLst/>
          </a:prstGeom>
          <a:noFill/>
        </p:spPr>
      </p:pic>
      <p:pic>
        <p:nvPicPr>
          <p:cNvPr id="25604" name="Picture 4" descr="http://gemini.net.pl/%7Ear/k_obrazki/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527578" cy="272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wojefototapety.pl/fotki/kwiaty/liscie%20rodzina.jpg"/>
          <p:cNvPicPr>
            <a:picLocks noChangeAspect="1" noChangeArrowheads="1"/>
          </p:cNvPicPr>
          <p:nvPr/>
        </p:nvPicPr>
        <p:blipFill>
          <a:blip r:embed="rId2" cstate="print">
            <a:lum bright="1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Korony drzew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tu rośnie?</a:t>
            </a:r>
          </a:p>
          <a:p>
            <a:pPr>
              <a:buNone/>
            </a:pPr>
            <a:r>
              <a:rPr lang="pl-PL" dirty="0" smtClean="0"/>
              <a:t>W koronach rosną gałęzie oraz liście.</a:t>
            </a:r>
          </a:p>
          <a:p>
            <a:pPr>
              <a:buNone/>
            </a:pPr>
            <a:endParaRPr lang="pl-PL" dirty="0" smtClean="0"/>
          </a:p>
        </p:txBody>
      </p:sp>
      <p:pic>
        <p:nvPicPr>
          <p:cNvPr id="26632" name="Picture 8" descr="http://www.mojegotowanie.pl/var/self/storage/images/zdjecia/liscie_selera/55169-1-pol-PL/liscie_selera_foto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898002"/>
            <a:ext cx="4392488" cy="3555333"/>
          </a:xfrm>
          <a:prstGeom prst="rect">
            <a:avLst/>
          </a:prstGeom>
          <a:noFill/>
        </p:spPr>
      </p:pic>
      <p:pic>
        <p:nvPicPr>
          <p:cNvPr id="26634" name="Picture 10" descr="http://www.powiedzzyczenie.pl/files/GAL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409872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Las jest największym skarbem </a:t>
            </a:r>
            <a:r>
              <a:rPr lang="pl-PL" dirty="0" smtClean="0"/>
              <a:t>natury, ponieważ:   </a:t>
            </a:r>
            <a:endParaRPr lang="pl-PL" dirty="0" smtClean="0"/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Rośliny produkują tlen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Oczyszczają powietrze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Dostarczają pożywienia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Dostarczają różne surowce do budowy domów i nie tylko</a:t>
            </a:r>
          </a:p>
          <a:p>
            <a:pPr algn="ctr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sz="6000" b="1" smtClean="0">
                <a:solidFill>
                  <a:srgbClr val="FF0000"/>
                </a:solidFill>
              </a:rPr>
              <a:t>!!!BEZ </a:t>
            </a:r>
            <a:r>
              <a:rPr lang="pl-PL" sz="6000" b="1" dirty="0" smtClean="0">
                <a:solidFill>
                  <a:srgbClr val="FF0000"/>
                </a:solidFill>
              </a:rPr>
              <a:t>LASU NIE MA ŻYCIA !!!</a:t>
            </a:r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uszcza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796469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/>
          <a:lstStyle/>
          <a:p>
            <a:r>
              <a:rPr lang="pl-PL" i="1" spc="300" dirty="0" smtClean="0">
                <a:solidFill>
                  <a:schemeClr val="accent5">
                    <a:lumMod val="50000"/>
                  </a:schemeClr>
                </a:solidFill>
                <a:latin typeface="Viner Hand ITC" pitchFamily="66" charset="0"/>
              </a:rPr>
              <a:t>DZIĘKUJĘ ZA UWAGĘ </a:t>
            </a:r>
            <a:endParaRPr lang="pl-PL" i="1" spc="300" dirty="0">
              <a:solidFill>
                <a:schemeClr val="accent5">
                  <a:lumMod val="50000"/>
                </a:schemeClr>
              </a:solidFill>
              <a:latin typeface="Viner Hand ITC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prezentacji wykorzystałem zdjęcia własne oraz z </a:t>
            </a:r>
            <a:r>
              <a:rPr lang="pl-PL" dirty="0" err="1" smtClean="0"/>
              <a:t>internetu</a:t>
            </a:r>
            <a:endParaRPr lang="pl-PL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39 0.25648 C 0.36111 0.03888 0.23958 -0.14954 0.07691 -0.1625 C -0.07865 -0.17871 -0.22413 -0.03288 -0.23385 0.1787 C -0.24601 0.37314 -0.1441 0.55532 0.00174 0.56828 C 0.13507 0.578 0.26146 0.45787 0.27118 0.27615 C 0.2809 0.11041 0.19583 -0.04584 0.07222 -0.0588 C -0.04201 -0.06829 -0.14913 0.03263 -0.15625 0.18495 C -0.16354 0.32129 -0.09566 0.45439 0.00642 0.46111 C 0.09879 0.47083 0.18611 0.39305 0.19358 0.26944 C 0.19826 0.15902 0.14722 0.05185 0.06719 0.0456 C -0.0033 0.03888 -0.07361 0.09745 -0.07865 0.19166 C -0.08333 0.27291 -0.04705 0.35069 0.01146 0.3574 C 0.06007 0.36365 0.11094 0.328 0.11354 0.26319 C 0.11823 0.21087 0.09879 0.15555 0.0625 0.1493 C 0.03299 0.1493 0.00399 0.16226 -0.00069 0.19791 C -0.0033 0.22106 0.00174 0.24351 0.01615 0.253 C 0.02326 0.25648 0.0283 0.25648 0.03559 0.253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" y="-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Piętra roślinności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pl-PL" sz="4800" dirty="0" smtClean="0"/>
              <a:t>Ściółka</a:t>
            </a:r>
          </a:p>
          <a:p>
            <a:pPr marL="651510" indent="-514350">
              <a:buFont typeface="+mj-lt"/>
              <a:buAutoNum type="arabicPeriod"/>
            </a:pPr>
            <a:r>
              <a:rPr lang="pl-PL" sz="4800" dirty="0" smtClean="0"/>
              <a:t>Runo</a:t>
            </a:r>
          </a:p>
          <a:p>
            <a:pPr marL="651510" indent="-514350">
              <a:buFont typeface="+mj-lt"/>
              <a:buAutoNum type="arabicPeriod"/>
            </a:pPr>
            <a:r>
              <a:rPr lang="pl-PL" sz="4800" dirty="0" smtClean="0"/>
              <a:t>Podszyt</a:t>
            </a:r>
          </a:p>
          <a:p>
            <a:pPr marL="651510" indent="-514350">
              <a:buFont typeface="+mj-lt"/>
              <a:buAutoNum type="arabicPeriod"/>
            </a:pPr>
            <a:r>
              <a:rPr lang="pl-PL" sz="4800" dirty="0" smtClean="0"/>
              <a:t>Korony</a:t>
            </a:r>
          </a:p>
          <a:p>
            <a:pPr marL="651510" indent="-514350">
              <a:buNone/>
            </a:pPr>
            <a:r>
              <a:rPr lang="pl-PL" sz="4800" dirty="0" smtClean="0"/>
              <a:t>	drzew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055" y="1700808"/>
            <a:ext cx="5233425" cy="441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Ściółka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to jest?</a:t>
            </a:r>
          </a:p>
          <a:p>
            <a:pPr>
              <a:buNone/>
            </a:pPr>
            <a:r>
              <a:rPr lang="pl-PL" dirty="0" smtClean="0"/>
              <a:t>Ściółka to pierwsze piętro roślinności w lesie. Tworzą ją stare i opadłe liście oraz szczątki zwierząt  i roślin.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 descr="C:\Users\DOM\Desktop\Puszcza\scio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9530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Ściółka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Co tu żyje?</a:t>
            </a:r>
          </a:p>
          <a:p>
            <a:pPr>
              <a:buNone/>
            </a:pPr>
            <a:r>
              <a:rPr lang="pl-PL" dirty="0" smtClean="0"/>
              <a:t>W ściółce mieszkają: bakterie, grzyby, dżdżownice, krety, mrówki i wszystkie inne zwierzątka, które żyją w glebie.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17032"/>
            <a:ext cx="2961903" cy="272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32821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t1.gstatic.com/images?q=tbn:ANd9GcRVzgF29FQyxBuUtzYKLI5q246W6ylaRJBA_AgCJuU8sMzIRv3q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86916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243408"/>
            <a:ext cx="9144001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Ściółka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39552" y="1340768"/>
            <a:ext cx="6696744" cy="1815882"/>
          </a:xfrm>
          <a:prstGeom prst="rect">
            <a:avLst/>
          </a:prstGeom>
          <a:blipFill dpi="0" rotWithShape="1">
            <a:blip r:embed="rId4" cstate="print">
              <a:alphaModFix amt="37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4864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</a:rPr>
              <a:t>Co tu rośnie?</a:t>
            </a:r>
          </a:p>
          <a:p>
            <a:r>
              <a:rPr lang="pl-P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ściółce rosną: grzyby, paprocie oraz inne rośliny. Tworzą ją również opadłe liście </a:t>
            </a:r>
            <a:endParaRPr lang="pl-PL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trzałka w dół 12"/>
          <p:cNvSpPr/>
          <p:nvPr/>
        </p:nvSpPr>
        <p:spPr>
          <a:xfrm>
            <a:off x="7740352" y="3573016"/>
            <a:ext cx="432048" cy="936104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1835696" y="5229200"/>
            <a:ext cx="936000" cy="4320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268" name="Picture 4" descr="http://www.dom.pl/wp-content/uploads/2009/02/pr_61_1196_1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2267744" y="980728"/>
            <a:ext cx="6076681" cy="51651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Runo leśne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to jest?</a:t>
            </a:r>
          </a:p>
          <a:p>
            <a:pPr>
              <a:buNone/>
            </a:pPr>
            <a:r>
              <a:rPr lang="pl-PL" dirty="0" smtClean="0"/>
              <a:t>Runo leśne to drugie piętro roślinności.</a:t>
            </a:r>
          </a:p>
          <a:p>
            <a:pPr>
              <a:buNone/>
            </a:pPr>
            <a:r>
              <a:rPr lang="pl-PL" dirty="0" smtClean="0"/>
              <a:t>Runo leśne tworzą rośliny zielne.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65830"/>
            <a:ext cx="4902432" cy="367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Runo leśne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tu żyje?</a:t>
            </a:r>
          </a:p>
          <a:p>
            <a:pPr>
              <a:buNone/>
            </a:pPr>
            <a:r>
              <a:rPr lang="pl-PL" dirty="0" smtClean="0"/>
              <a:t>W runie leśnym żyje bardzo dużo zwierząt np.</a:t>
            </a:r>
          </a:p>
          <a:p>
            <a:pPr>
              <a:buNone/>
            </a:pPr>
            <a:r>
              <a:rPr lang="pl-PL" dirty="0" smtClean="0"/>
              <a:t>ślimaki, żaby, jaszczurki, zaskrońce i żmije.</a:t>
            </a:r>
            <a:endParaRPr lang="pl-P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00108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polskiekrajobrazy.pl/images/stories/big/72977297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068960"/>
            <a:ext cx="2967975" cy="1968466"/>
          </a:xfrm>
          <a:prstGeom prst="rect">
            <a:avLst/>
          </a:prstGeom>
          <a:noFill/>
        </p:spPr>
      </p:pic>
      <p:pic>
        <p:nvPicPr>
          <p:cNvPr id="4" name="Picture 4" descr="http://t1.gstatic.com/images?q=tbn:ANd9GcTT05IfmtLJ4qMX48_2bSVK2gh3pABmCe9E_3Ql4m3Pe2Mo6qNXP_XPOyZ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057775"/>
            <a:ext cx="2533650" cy="1800225"/>
          </a:xfrm>
          <a:prstGeom prst="rect">
            <a:avLst/>
          </a:prstGeom>
          <a:noFill/>
        </p:spPr>
      </p:pic>
      <p:sp>
        <p:nvSpPr>
          <p:cNvPr id="8" name="Strzałka w lewo 7"/>
          <p:cNvSpPr/>
          <p:nvPr/>
        </p:nvSpPr>
        <p:spPr>
          <a:xfrm>
            <a:off x="7020272" y="5877272"/>
            <a:ext cx="576064" cy="360040"/>
          </a:xfrm>
          <a:prstGeom prst="leftArrow">
            <a:avLst>
              <a:gd name="adj1" fmla="val 50000"/>
              <a:gd name="adj2" fmla="val 106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6012160" y="3212976"/>
            <a:ext cx="432048" cy="720080"/>
          </a:xfrm>
          <a:prstGeom prst="downArrow">
            <a:avLst>
              <a:gd name="adj1" fmla="val 50000"/>
              <a:gd name="adj2" fmla="val 99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borowka.jpg"/>
          <p:cNvPicPr>
            <a:picLocks noChangeAspect="1"/>
          </p:cNvPicPr>
          <p:nvPr/>
        </p:nvPicPr>
        <p:blipFill>
          <a:blip r:embed="rId2" cstate="print">
            <a:lum bright="35000" contrast="-20000"/>
          </a:blip>
          <a:stretch>
            <a:fillRect/>
          </a:stretch>
        </p:blipFill>
        <p:spPr>
          <a:xfrm>
            <a:off x="0" y="0"/>
            <a:ext cx="9074636" cy="6858000"/>
          </a:xfrm>
          <a:prstGeom prst="rect">
            <a:avLst/>
          </a:prstGeom>
          <a:gradFill>
            <a:gsLst>
              <a:gs pos="76000">
                <a:schemeClr val="accent1">
                  <a:tint val="66000"/>
                  <a:satMod val="160000"/>
                  <a:alpha val="2000"/>
                </a:schemeClr>
              </a:gs>
              <a:gs pos="51000">
                <a:schemeClr val="accent1">
                  <a:tint val="66000"/>
                  <a:satMod val="160000"/>
                  <a:alpha val="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Runo leśne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tu rośnie?</a:t>
            </a:r>
          </a:p>
          <a:p>
            <a:pPr>
              <a:buNone/>
            </a:pP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runie rośnie: borówka czarna oraz poziomka leśna.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242048" cy="318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Podszyt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Co to jest?</a:t>
            </a:r>
          </a:p>
          <a:p>
            <a:pPr>
              <a:buNone/>
            </a:pPr>
            <a:r>
              <a:rPr lang="pl-PL" dirty="0" smtClean="0"/>
              <a:t>Podszyt to trzecie piętro z pięter roślinności. </a:t>
            </a:r>
          </a:p>
          <a:p>
            <a:pPr>
              <a:buNone/>
            </a:pPr>
            <a:r>
              <a:rPr lang="pl-PL" dirty="0" smtClean="0"/>
              <a:t> Podszyt tworzą młode drzewa.</a:t>
            </a: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08920"/>
            <a:ext cx="334786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314</Words>
  <Application>Microsoft Office PowerPoint</Application>
  <PresentationFormat>Pokaz na ekranie (4:3)</PresentationFormat>
  <Paragraphs>61</Paragraphs>
  <Slides>17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Wierzchołek</vt:lpstr>
      <vt:lpstr>Piętra roślinności w lesie</vt:lpstr>
      <vt:lpstr>Piętra roślinności</vt:lpstr>
      <vt:lpstr>Ściółka</vt:lpstr>
      <vt:lpstr>Ściółka</vt:lpstr>
      <vt:lpstr>Ściółka</vt:lpstr>
      <vt:lpstr>Runo leśne</vt:lpstr>
      <vt:lpstr>Runo leśne</vt:lpstr>
      <vt:lpstr>Runo leśne</vt:lpstr>
      <vt:lpstr>Podszyt</vt:lpstr>
      <vt:lpstr>Podszyt</vt:lpstr>
      <vt:lpstr>Podszyt</vt:lpstr>
      <vt:lpstr>Korony drzew</vt:lpstr>
      <vt:lpstr>Korony drzew</vt:lpstr>
      <vt:lpstr>Korony drzew</vt:lpstr>
      <vt:lpstr>Podsumowanie</vt:lpstr>
      <vt:lpstr>Slajd 16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Piętra roślinności w lesie</dc:title>
  <dc:creator>DOM</dc:creator>
  <cp:lastModifiedBy>DOM</cp:lastModifiedBy>
  <cp:revision>61</cp:revision>
  <dcterms:created xsi:type="dcterms:W3CDTF">2012-05-06T12:39:07Z</dcterms:created>
  <dcterms:modified xsi:type="dcterms:W3CDTF">2012-06-13T16:41:23Z</dcterms:modified>
</cp:coreProperties>
</file>