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1" r:id="rId3"/>
    <p:sldId id="257" r:id="rId4"/>
    <p:sldId id="266" r:id="rId5"/>
    <p:sldId id="258" r:id="rId6"/>
    <p:sldId id="270" r:id="rId7"/>
    <p:sldId id="269" r:id="rId8"/>
    <p:sldId id="268" r:id="rId9"/>
    <p:sldId id="259" r:id="rId10"/>
    <p:sldId id="265" r:id="rId11"/>
    <p:sldId id="260" r:id="rId12"/>
    <p:sldId id="261" r:id="rId13"/>
    <p:sldId id="267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E21C-EB01-41E9-9382-EE37A9731CD8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58D5-0FFC-4CCF-9D80-DA1B339BC88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3627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58D5-0FFC-4CCF-9D80-DA1B339BC880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58D5-0FFC-4CCF-9D80-DA1B339BC880}" type="slidenum">
              <a:rPr lang="pl-PL" smtClean="0"/>
              <a:pPr/>
              <a:t>16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36F052-6D6F-41BE-B65E-F244D688EB17}" type="datetimeFigureOut">
              <a:rPr lang="pl-PL" smtClean="0"/>
              <a:pPr/>
              <a:t>2012-06-14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E16B87-F8AB-461C-AA58-9CB956B77B3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859216" cy="2088232"/>
          </a:xfrm>
        </p:spPr>
        <p:txBody>
          <a:bodyPr/>
          <a:lstStyle/>
          <a:p>
            <a:r>
              <a:rPr lang="pl-PL" sz="4400" dirty="0" smtClean="0"/>
              <a:t>Prezentacja multimedialna</a:t>
            </a:r>
            <a:br>
              <a:rPr lang="pl-PL" sz="4400" dirty="0" smtClean="0"/>
            </a:br>
            <a:r>
              <a:rPr lang="pl-PL" sz="4400" dirty="0" smtClean="0"/>
              <a:t>na temat pięter roślinnych</a:t>
            </a:r>
            <a:br>
              <a:rPr lang="pl-PL" sz="4400" dirty="0" smtClean="0"/>
            </a:br>
            <a:r>
              <a:rPr lang="pl-PL" sz="4400" dirty="0" smtClean="0"/>
              <a:t>w lasach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08104" y="5949280"/>
            <a:ext cx="3384376" cy="64807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Jan Czarnecki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ZWIERZĘTA W LASACH 			IGLASTYCH - ZDIĘCIA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>
            <a:off x="11700792" y="3356992"/>
            <a:ext cx="720080" cy="122413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148" name="Picture 4" descr="http://t2.gstatic.com/images?q=tbn:ANd9GcTSmHrx9Lx-tc5XJyN07h8VMoYE0KuEEPvXPRQEVj3kcDB_Cp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56992"/>
            <a:ext cx="3131840" cy="3501008"/>
          </a:xfrm>
          <a:prstGeom prst="rect">
            <a:avLst/>
          </a:prstGeom>
          <a:noFill/>
        </p:spPr>
      </p:pic>
      <p:pic>
        <p:nvPicPr>
          <p:cNvPr id="6150" name="Picture 6" descr="http://www.twoje-tapety.com/tapety/2138116001200o-op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90824"/>
            <a:ext cx="5419725" cy="4067176"/>
          </a:xfrm>
          <a:prstGeom prst="rect">
            <a:avLst/>
          </a:prstGeom>
          <a:noFill/>
        </p:spPr>
      </p:pic>
      <p:pic>
        <p:nvPicPr>
          <p:cNvPr id="6152" name="Picture 8" descr="http://4.bp.blogspot.com/-0xuSGSU4imE/ThNgA8Bh5DI/AAAAAAAAEY8/P4eIDGLNL1U/s1600/Sylvilagus+inso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51488"/>
            <a:ext cx="2808312" cy="1868433"/>
          </a:xfrm>
          <a:prstGeom prst="rect">
            <a:avLst/>
          </a:prstGeom>
          <a:noFill/>
        </p:spPr>
      </p:pic>
      <p:pic>
        <p:nvPicPr>
          <p:cNvPr id="6154" name="Picture 10" descr="http://t0.gstatic.com/images?q=tbn:ANd9GcRIe4xBUp7cjxARWXSKAoLbhq0Oo9YB1TbB21IiKHUb5ZeVopC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844824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LASY IGLASTE - ZDIĘCIA</a:t>
            </a:r>
            <a:endParaRPr lang="pl-PL" dirty="0"/>
          </a:p>
        </p:txBody>
      </p:sp>
      <p:pic>
        <p:nvPicPr>
          <p:cNvPr id="4" name="il_fi" descr="http://t1.gstatic.com/images?q=tbn:ANd9GcRgO3x_77urxgP5nrlKxU3mx8QY0JiklZB_-_QfsJlItZKakuFlw2w3-clw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41023"/>
            <a:ext cx="4104455" cy="351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www.szczecin.lasy.gov.pl/image/image_gallery/rezcis3.jpg?img_id=2380085&amp;mini=238008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396044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t1.gstatic.com/images?q=tbn:ANd9GcTbmYOJzuvpXCuCbZEsK8diXlddOV8Yf9XupMO84TRqlruHX-fVDn59VnD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79" y="3949836"/>
            <a:ext cx="4352993" cy="28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zaretanki.pl/encyklopedia/lib/exe/fetch.php?w=&amp;h=&amp;cache=cache&amp;media=ochrona:ochron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42" y="1196752"/>
            <a:ext cx="3098410" cy="21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DŻUNGLA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Jeżeli chodzi o dżunglę to w niej nie da się określić pięter roślinności.</a:t>
            </a:r>
          </a:p>
          <a:p>
            <a:r>
              <a:rPr lang="pl-PL" dirty="0" smtClean="0"/>
              <a:t>W dżungli wszystkie rośliny pną się do góry, wszystkie rośliny się przepychają.</a:t>
            </a:r>
          </a:p>
          <a:p>
            <a:r>
              <a:rPr lang="pl-PL" dirty="0" smtClean="0"/>
              <a:t>Rośliny w dżungli są takie wielkie ponieważ gdy jest mała roślinka to ta duża ją zarośnie dlatego w dżungli wszystko tak szybko rośnie i dla tego wszystko jest takie duże. 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ZWIERZĘTA W DŻUNGLI - 			ZDIĘCIA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80912" y="6858000"/>
            <a:ext cx="3091880" cy="121500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 descr="http://t1.gstatic.com/images?q=tbn:ANd9GcRlXZ5GsEUj8IbJZ6kVoqi-c3X9q9fmKIrQlcy3A_wax1GjG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5010149"/>
            <a:ext cx="2476500" cy="1847851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SRdpNy6B_4mwOmIqUJWyCLKonUEevRgTbEYctEmUwY-_YQvqJM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7872"/>
            <a:ext cx="4392488" cy="3290128"/>
          </a:xfrm>
          <a:prstGeom prst="rect">
            <a:avLst/>
          </a:prstGeom>
          <a:noFill/>
        </p:spPr>
      </p:pic>
      <p:pic>
        <p:nvPicPr>
          <p:cNvPr id="4102" name="Picture 6" descr="http://t2.gstatic.com/images?q=tbn:ANd9GcTZUMv9zyTZvCs5BXPVSRU5QfNFIQYXCxoEKPsQe2ffgQ06P2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114924"/>
            <a:ext cx="2619375" cy="1743076"/>
          </a:xfrm>
          <a:prstGeom prst="rect">
            <a:avLst/>
          </a:prstGeom>
          <a:noFill/>
        </p:spPr>
      </p:pic>
      <p:pic>
        <p:nvPicPr>
          <p:cNvPr id="4104" name="Picture 8" descr="http://t0.gstatic.com/images?q=tbn:ANd9GcR-adrN0jAET1pJrFMmgUwGTm0AVrL6YhHbB1ADrST1mA12cYT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4150" y="3212976"/>
            <a:ext cx="2609850" cy="1752600"/>
          </a:xfrm>
          <a:prstGeom prst="rect">
            <a:avLst/>
          </a:prstGeom>
          <a:noFill/>
        </p:spPr>
      </p:pic>
      <p:pic>
        <p:nvPicPr>
          <p:cNvPr id="4106" name="Picture 10" descr="http://t2.gstatic.com/images?q=tbn:ANd9GcQgV6K1oY8TQWEm48IKWjSWwz4uqbTnY5yvrvIyykdh6ri6ZG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284984"/>
            <a:ext cx="2581275" cy="1771651"/>
          </a:xfrm>
          <a:prstGeom prst="rect">
            <a:avLst/>
          </a:prstGeom>
          <a:noFill/>
        </p:spPr>
      </p:pic>
      <p:pic>
        <p:nvPicPr>
          <p:cNvPr id="4108" name="Picture 12" descr="http://t1.gstatic.com/images?q=tbn:ANd9GcTvbOsAKawIXdZjwZeQh6a-AVM6R4bE-E2-HfwipkyqKl22SmQ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7025" y="1340768"/>
            <a:ext cx="2466975" cy="1847851"/>
          </a:xfrm>
          <a:prstGeom prst="rect">
            <a:avLst/>
          </a:prstGeom>
          <a:noFill/>
        </p:spPr>
      </p:pic>
      <p:pic>
        <p:nvPicPr>
          <p:cNvPr id="4110" name="Picture 14" descr="http://t3.gstatic.com/images?q=tbn:ANd9GcTprk5YBFKJ4HyeUGXLBKjY1Y0TMq5JyZokllxaTw-K8purnU5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00808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DŻUNGLA - ZDIĘCIA</a:t>
            </a:r>
            <a:endParaRPr lang="pl-PL" dirty="0"/>
          </a:p>
        </p:txBody>
      </p:sp>
      <p:pic>
        <p:nvPicPr>
          <p:cNvPr id="4" name="il_fi" descr="http://pu.i.wp.pl/k,Mjg2NDU0OTAsNDg4NzU3,f,WODOSPA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905226" cy="300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upload.wikimedia.org/wikipedia/commons/thumb/b/b4/In_the_jungle.JPG/250px-In_the_jung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891280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klimat.lc3.pl/wp-content/uploads/2011/08/las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399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1.gstatic.com/images?q=tbn:ANd9GcTX-yHshzDVavppAx0V36UO7IZL8nI5FHeZiXXbtQznBHYvLVt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852936"/>
            <a:ext cx="2466975" cy="1847851"/>
          </a:xfrm>
          <a:prstGeom prst="rect">
            <a:avLst/>
          </a:prstGeom>
          <a:noFill/>
        </p:spPr>
      </p:pic>
      <p:pic>
        <p:nvPicPr>
          <p:cNvPr id="9220" name="Picture 4" descr="http://t2.gstatic.com/images?q=tbn:ANd9GcT3uin-mr0I9Ac-dHefl2-mtmHJ99iDyql5ENvUbO_ooRrYMLL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8891" y="4725144"/>
            <a:ext cx="3205110" cy="2132856"/>
          </a:xfrm>
          <a:prstGeom prst="rect">
            <a:avLst/>
          </a:prstGeom>
          <a:noFill/>
        </p:spPr>
      </p:pic>
      <p:pic>
        <p:nvPicPr>
          <p:cNvPr id="9222" name="Picture 6" descr="http://t2.gstatic.com/images?q=tbn:ANd9GcRsAGhYC_4TV_UZo1PO81DadCEjH5YI5A4JdDxw41ozjnr6XaY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7025" y="3140968"/>
            <a:ext cx="2466975" cy="1847851"/>
          </a:xfrm>
          <a:prstGeom prst="rect">
            <a:avLst/>
          </a:prstGeom>
          <a:noFill/>
        </p:spPr>
      </p:pic>
      <p:pic>
        <p:nvPicPr>
          <p:cNvPr id="9224" name="Picture 8" descr="http://t1.gstatic.com/images?q=tbn:ANd9GcT_UwU__OZ8qbtFGqR8NA3b5ZJ_v4bKrBw1MQJ2waPgt0x_Gu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268760"/>
            <a:ext cx="3960440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12064"/>
            <a:ext cx="8208912" cy="4933160"/>
          </a:xfrm>
        </p:spPr>
        <p:txBody>
          <a:bodyPr/>
          <a:lstStyle/>
          <a:p>
            <a:r>
              <a:rPr lang="pl-PL" sz="9600" dirty="0" smtClean="0"/>
              <a:t>DZIĘKUJĘ ZA UWAGĘ</a:t>
            </a:r>
            <a:br>
              <a:rPr lang="pl-PL" sz="9600" dirty="0" smtClean="0"/>
            </a:br>
            <a:r>
              <a:rPr lang="pl-PL" sz="6600" dirty="0" smtClean="0"/>
              <a:t/>
            </a:r>
            <a:br>
              <a:rPr lang="pl-PL" sz="6600" dirty="0" smtClean="0"/>
            </a:br>
            <a:endParaRPr lang="pl-PL" sz="6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7164288" y="764704"/>
            <a:ext cx="936104" cy="28803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00392" y="6165304"/>
            <a:ext cx="859632" cy="406280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4" name="il_fi" descr="http://img.wapster.pl/bckgrdsrv.aspx?id=3484480&amp;countryID=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ZWIERZĘTA W LASACH 			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KORONY DRZEW – PTAKI , WIEWIURKI…</a:t>
            </a:r>
          </a:p>
          <a:p>
            <a:r>
              <a:rPr lang="pl-PL" dirty="0" smtClean="0"/>
              <a:t>POTSZYT – OWADY , MAŁE PTAKI…</a:t>
            </a:r>
          </a:p>
          <a:p>
            <a:r>
              <a:rPr lang="pl-PL" dirty="0" smtClean="0"/>
              <a:t>RUNO LEŚNE – JELENIE , SARNY…</a:t>
            </a:r>
          </a:p>
          <a:p>
            <a:r>
              <a:rPr lang="pl-PL" dirty="0" smtClean="0"/>
              <a:t>ŚCIUŁKA – JERZE , MRÓWKI...</a:t>
            </a:r>
          </a:p>
          <a:p>
            <a:r>
              <a:rPr lang="pl-PL" dirty="0" smtClean="0"/>
              <a:t>GLEBA – KRETY , GLIZDY…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LASY LIŚCIASTE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Las liściasty</a:t>
            </a:r>
            <a:r>
              <a:rPr lang="pl-PL" dirty="0" smtClean="0"/>
              <a:t> - ekosystem leśny z udziałem przede wszystkim drzew liściastych. Charakter lasu liściastego zmienia się w zależności od regionu geograficznego i klimatu.</a:t>
            </a:r>
          </a:p>
          <a:p>
            <a:r>
              <a:rPr lang="pl-PL" dirty="0" smtClean="0"/>
              <a:t>lasy liściaste zrzucające liście na zimę spotyka się w strefie umiarkowanej, z wyraźnie zaznaczoną sezonowością i temperaturach poniżej zera w zimie i powyżej 12 °C w lecie. Las liściasty strefy umiarkowanej charakteryzuje się stosunkowo bogatym runem, które rozwija się na wiosnę, gdy drzewa nie mają liści i światło może bez trudu penetrować głębsze warstwy lasu.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ZWIERZĘTA W LESIE LIŚCIASTYM</a:t>
            </a:r>
            <a:br>
              <a:rPr lang="pl-PL" dirty="0" smtClean="0"/>
            </a:br>
            <a:r>
              <a:rPr lang="pl-PL" dirty="0" smtClean="0"/>
              <a:t>- ZDJĘCIA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 flipV="1">
            <a:off x="11052720" y="5517232"/>
            <a:ext cx="1656184" cy="504056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  <p:pic>
        <p:nvPicPr>
          <p:cNvPr id="5122" name="Picture 2" descr="http://t2.gstatic.com/images?q=tbn:ANd9GcSzEJlXWbp3x3yMwbbeFPPOnVloRnynOMVVYOTp-kULkLB2SI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672408" cy="3672408"/>
          </a:xfrm>
          <a:prstGeom prst="rect">
            <a:avLst/>
          </a:prstGeom>
          <a:noFill/>
        </p:spPr>
      </p:pic>
      <p:pic>
        <p:nvPicPr>
          <p:cNvPr id="5124" name="Picture 4" descr="http://t0.gstatic.com/images?q=tbn:ANd9GcTeqs7xXkSPrRizLbGtIp35XD2b-QbQgb-dMhMXRKHu5fwmknKI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992" y="3717033"/>
            <a:ext cx="3127008" cy="3140968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RNESWlB-yZkE1fsdLVkf3utYwqE4ph7NiIr05KPRim69YRSSzm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408" y="4725145"/>
            <a:ext cx="2847471" cy="2132856"/>
          </a:xfrm>
          <a:prstGeom prst="rect">
            <a:avLst/>
          </a:prstGeom>
          <a:noFill/>
        </p:spPr>
      </p:pic>
      <p:pic>
        <p:nvPicPr>
          <p:cNvPr id="5128" name="Picture 8" descr="http://t2.gstatic.com/images?q=tbn:ANd9GcTrJsAM8PXXm-HIxrxzZiFhwCopCQPsJGrzJo-Un4Fz1k-tTLW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7616" y="1412776"/>
            <a:ext cx="3456384" cy="2578996"/>
          </a:xfrm>
          <a:prstGeom prst="rect">
            <a:avLst/>
          </a:prstGeom>
          <a:noFill/>
        </p:spPr>
      </p:pic>
      <p:pic>
        <p:nvPicPr>
          <p:cNvPr id="5130" name="Picture 10" descr="http://4.bp.blogspot.com/_BeXDdOgUECU/TQKalqipYBI/AAAAAAAACc0/mxtSkxWmg0o/s1600/7552116001200o-zwier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79056"/>
            <a:ext cx="2952328" cy="1978944"/>
          </a:xfrm>
          <a:prstGeom prst="rect">
            <a:avLst/>
          </a:prstGeom>
          <a:noFill/>
        </p:spPr>
      </p:pic>
      <p:pic>
        <p:nvPicPr>
          <p:cNvPr id="5132" name="Picture 12" descr="http://t1.gstatic.com/images?q=tbn:ANd9GcSypOvvCKKNgYEKt9kGbTZEhnkEFBtfqqn_DRYGLAtO6_0v1Kd6y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916832"/>
            <a:ext cx="2143125" cy="271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LAS LIŚCIASTY - </a:t>
            </a:r>
            <a:r>
              <a:rPr lang="pl-PL" dirty="0" smtClean="0"/>
              <a:t>ZDJĘCIA</a:t>
            </a:r>
            <a:endParaRPr lang="pl-PL" dirty="0"/>
          </a:p>
        </p:txBody>
      </p:sp>
      <p:pic>
        <p:nvPicPr>
          <p:cNvPr id="5" name="il_fi" descr="http://blogiceo.nq.pl/pasjonatki/files/2012/02/warstwy_las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20788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www.swietlica.sp8.one.pl/quizy/las_i_jego_mieszkancy/warstw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7720"/>
            <a:ext cx="4046937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gawe.cn.pl/przesieka/zdjecia/jesien/1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42798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_oxzt0ji7Sag/TAEywn8kFXI/AAAAAAAAAF8/HBHn57-ZSz8/s1600/682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97654" cy="28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LASY MIESZANE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708920"/>
            <a:ext cx="7772400" cy="2664296"/>
          </a:xfrm>
        </p:spPr>
        <p:txBody>
          <a:bodyPr/>
          <a:lstStyle/>
          <a:p>
            <a:r>
              <a:rPr lang="pl-PL" dirty="0" smtClean="0"/>
              <a:t>Są to lasy bardzo podobne zarówno do  lasów liściastych i zarówno do lasów iglastych jest to po prostu mieszanka dwóch lasów.</a:t>
            </a:r>
          </a:p>
          <a:p>
            <a:r>
              <a:rPr lang="pl-PL" dirty="0" smtClean="0"/>
              <a:t>Lasów mieszanych jest w Polsce najwięcej.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ZWIERZĘTA W LASACH 			MIESZANYCH - ZDIĘCIA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96736" y="6237312"/>
            <a:ext cx="1512168" cy="62068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2050" name="Picture 2" descr="http://t1.gstatic.com/images?q=tbn:ANd9GcRi4d3LoKyiX7tG3qaQOoIroN8PdGP6-jpYfKlcuHXnIYVZOZ1f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4810124"/>
            <a:ext cx="2228850" cy="2047876"/>
          </a:xfrm>
          <a:prstGeom prst="rect">
            <a:avLst/>
          </a:prstGeom>
          <a:noFill/>
        </p:spPr>
      </p:pic>
      <p:pic>
        <p:nvPicPr>
          <p:cNvPr id="2052" name="Picture 4" descr="http://old.lp.sachiel.stxnext.pl/Members/Anka/jez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86087"/>
            <a:ext cx="4824536" cy="3271913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SU0xObyj8rt9PDeRyuOPQmy6q8HFdU8swd8X0xN0YgxhtD19zA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5385" y="1988840"/>
            <a:ext cx="4398615" cy="3238129"/>
          </a:xfrm>
          <a:prstGeom prst="rect">
            <a:avLst/>
          </a:prstGeom>
          <a:noFill/>
        </p:spPr>
      </p:pic>
      <p:pic>
        <p:nvPicPr>
          <p:cNvPr id="2056" name="Picture 8" descr="http://t0.gstatic.com/images?q=tbn:ANd9GcSGvDOqZQvaq-3IwOpZ0ldtIy00opt7bEAuHVHgCajOgo7kpkXV2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157192"/>
            <a:ext cx="2133600" cy="1700808"/>
          </a:xfrm>
          <a:prstGeom prst="rect">
            <a:avLst/>
          </a:prstGeom>
          <a:noFill/>
        </p:spPr>
      </p:pic>
      <p:pic>
        <p:nvPicPr>
          <p:cNvPr id="2060" name="Picture 12" descr="http://t3.gstatic.com/images?q=tbn:ANd9GcQq1YITYg7tmFnvqai5TuzBDSUw0sZG0PXgBq33Yzjl7jBxTg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72816"/>
            <a:ext cx="439248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LASY MIESZANE - ZDIĘCIA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>
            <a:off x="10188624" y="5013176"/>
            <a:ext cx="2581944" cy="10543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 descr="http://t0.gstatic.com/images?q=tbn:ANd9GcTS1MrTFAjs2kJeKCgh2_Tyxp3gN31C6LdqiZfhfkzvIui9bvm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710584" cy="3528392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TsklBfoVsF_UiObwSorchKMNsELiLPDxZulFH_ThSFyOYzB-O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3429000"/>
            <a:ext cx="2808312" cy="3429000"/>
          </a:xfrm>
          <a:prstGeom prst="rect">
            <a:avLst/>
          </a:prstGeom>
          <a:noFill/>
        </p:spPr>
      </p:pic>
      <p:pic>
        <p:nvPicPr>
          <p:cNvPr id="3078" name="Picture 6" descr="lasy mieszane jesieni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3079800" cy="2305240"/>
          </a:xfrm>
          <a:prstGeom prst="rect">
            <a:avLst/>
          </a:prstGeom>
          <a:noFill/>
        </p:spPr>
      </p:pic>
      <p:pic>
        <p:nvPicPr>
          <p:cNvPr id="3080" name="Picture 8" descr="w Parku dominują la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25752"/>
            <a:ext cx="2982283" cy="2232248"/>
          </a:xfrm>
          <a:prstGeom prst="rect">
            <a:avLst/>
          </a:prstGeom>
          <a:noFill/>
        </p:spPr>
      </p:pic>
      <p:pic>
        <p:nvPicPr>
          <p:cNvPr id="3082" name="Picture 10" descr="martwe drewno jest cechą charakterystyczną dla lasów naturalny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84984"/>
            <a:ext cx="2094731" cy="1567912"/>
          </a:xfrm>
          <a:prstGeom prst="rect">
            <a:avLst/>
          </a:prstGeom>
          <a:noFill/>
        </p:spPr>
      </p:pic>
      <p:pic>
        <p:nvPicPr>
          <p:cNvPr id="3084" name="Picture 12" descr="wios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3325" y="1340768"/>
            <a:ext cx="1590675" cy="2114550"/>
          </a:xfrm>
          <a:prstGeom prst="rect">
            <a:avLst/>
          </a:prstGeom>
          <a:noFill/>
        </p:spPr>
      </p:pic>
      <p:pic>
        <p:nvPicPr>
          <p:cNvPr id="3086" name="Picture 14" descr="widok na zabytkowy Park Pałacowy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809868"/>
            <a:ext cx="3528392" cy="204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LASY IGLASTE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996952"/>
            <a:ext cx="7772400" cy="2880320"/>
          </a:xfrm>
        </p:spPr>
        <p:txBody>
          <a:bodyPr/>
          <a:lstStyle/>
          <a:p>
            <a:r>
              <a:rPr lang="pl-PL" dirty="0" smtClean="0"/>
              <a:t>W brew pozorom lasy iglaste bardzo się różnią od lasów liściastych np. </a:t>
            </a:r>
            <a:r>
              <a:rPr lang="pl-PL" dirty="0" smtClean="0"/>
              <a:t>Ś</a:t>
            </a:r>
            <a:r>
              <a:rPr lang="pl-PL" dirty="0" smtClean="0"/>
              <a:t>ciółką </a:t>
            </a:r>
            <a:endParaRPr lang="pl-PL" dirty="0" smtClean="0"/>
          </a:p>
          <a:p>
            <a:r>
              <a:rPr lang="pl-PL" dirty="0" smtClean="0"/>
              <a:t> Modrzew jest drzewem iglastym to wyjątek wśród drzew iglasty ponieważ zrzuca igły na zimę.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379</TotalTime>
  <Words>226</Words>
  <Application>Microsoft Office PowerPoint</Application>
  <PresentationFormat>Pokaz na ekranie (4:3)</PresentationFormat>
  <Paragraphs>32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Metro</vt:lpstr>
      <vt:lpstr>Prezentacja multimedialna na temat pięter roślinnych w lasach</vt:lpstr>
      <vt:lpstr> ZWIERZĘTA W LASACH     </vt:lpstr>
      <vt:lpstr>  LASY LIŚCIASTE</vt:lpstr>
      <vt:lpstr>ZWIERZĘTA W LESIE LIŚCIASTYM - ZDJĘCIA</vt:lpstr>
      <vt:lpstr>LAS LIŚCIASTY - ZDJĘCIA</vt:lpstr>
      <vt:lpstr>  LASY MIESZANE</vt:lpstr>
      <vt:lpstr>  ZWIERZĘTA W LASACH    MIESZANYCH - ZDIĘCIA</vt:lpstr>
      <vt:lpstr>LASY MIESZANE - ZDIĘCIA</vt:lpstr>
      <vt:lpstr>  LASY IGLASTE</vt:lpstr>
      <vt:lpstr> ZWIERZĘTA W LASACH    IGLASTYCH - ZDIĘCIA</vt:lpstr>
      <vt:lpstr>LASY IGLASTE - ZDIĘCIA</vt:lpstr>
      <vt:lpstr>  DŻUNGLA</vt:lpstr>
      <vt:lpstr> ZWIERZĘTA W DŻUNGLI -    ZDIĘCIA</vt:lpstr>
      <vt:lpstr> DŻUNGLA - ZDIĘCIA</vt:lpstr>
      <vt:lpstr>DZIĘKUJĘ ZA UWAGĘ  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multimedialna na temat pięter roślinnych w lasach</dc:title>
  <dc:creator>Ola</dc:creator>
  <cp:lastModifiedBy>Zexius Laptop 4</cp:lastModifiedBy>
  <cp:revision>35</cp:revision>
  <dcterms:created xsi:type="dcterms:W3CDTF">2012-04-08T11:16:56Z</dcterms:created>
  <dcterms:modified xsi:type="dcterms:W3CDTF">2012-06-14T11:15:10Z</dcterms:modified>
</cp:coreProperties>
</file>