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0F5D2-C8AA-4082-BE69-2A4E4AE06589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7C9CF-2EDB-43C1-8660-A7BDC78B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29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7C9CF-2EDB-43C1-8660-A7BDC78BD5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3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8063E1-4DD2-4651-A619-1126737EB8AB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45A29D0-594E-4718-96D5-12A4BB048C2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Phoenix</a:t>
            </a:r>
            <a:endParaRPr lang="en-US" dirty="0"/>
          </a:p>
        </p:txBody>
      </p:sp>
      <p:pic>
        <p:nvPicPr>
          <p:cNvPr id="4" name="Picture 2" descr="http://www.seizurechicken.com/wp-content/uploads/2009/10/phoenix-band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1000"/>
            <a:ext cx="7061199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72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Thomas Mars (vocal)</a:t>
            </a:r>
          </a:p>
          <a:p>
            <a:r>
              <a:rPr lang="en-US" dirty="0" smtClean="0"/>
              <a:t>Deck d’Arcy (bass)</a:t>
            </a:r>
          </a:p>
          <a:p>
            <a:r>
              <a:rPr lang="en-US" dirty="0" smtClean="0"/>
              <a:t>Lauren </a:t>
            </a:r>
            <a:r>
              <a:rPr lang="en-US" dirty="0" err="1" smtClean="0"/>
              <a:t>Brancowitz</a:t>
            </a:r>
            <a:r>
              <a:rPr lang="en-US" dirty="0" smtClean="0"/>
              <a:t> (guitar)</a:t>
            </a:r>
          </a:p>
          <a:p>
            <a:r>
              <a:rPr lang="en-US" dirty="0"/>
              <a:t>Christian </a:t>
            </a:r>
            <a:r>
              <a:rPr lang="en-US" dirty="0" err="1" smtClean="0"/>
              <a:t>Mazzalai</a:t>
            </a:r>
            <a:r>
              <a:rPr lang="en-US" dirty="0" smtClean="0"/>
              <a:t> (guitar)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3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in.com/sites/all/files/styles/style620_413/public/field/image/04-deck-wall-b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630" y="3629026"/>
            <a:ext cx="4847369" cy="3228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ages.brisbanetimes.com.au/2009/12/31/1006418/420phoenix-420x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38714"/>
            <a:ext cx="3276600" cy="371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4.images.coolspotters.com/photos/290958/laurent-brancowitz-pro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0"/>
            <a:ext cx="2666999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serserve-ak.last.fm/serve/_/47940957/Christian+Mazzala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57" y="0"/>
            <a:ext cx="5105743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403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Discography: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United (2000)</a:t>
            </a:r>
          </a:p>
          <a:p>
            <a:r>
              <a:rPr lang="en-US" dirty="0" smtClean="0"/>
              <a:t>Alphabetical (2004)</a:t>
            </a:r>
          </a:p>
          <a:p>
            <a:r>
              <a:rPr lang="en-US" dirty="0" smtClean="0"/>
              <a:t>It’s never been like that (2006)</a:t>
            </a:r>
          </a:p>
          <a:p>
            <a:r>
              <a:rPr lang="en-US" dirty="0" smtClean="0"/>
              <a:t>Wolfgang Amadeus Phoenix (2009)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1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_TJIua-a50XA/TTtf0FOgzrI/AAAAAAAAABI/w8w3kPM_sJs/s1600/phoenix_uni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33909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thecitrusreport.com/wp-content/uploads/2011/03/PhoenixAlphabeticalalbum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429001"/>
            <a:ext cx="3429000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albumoftheyear.org/album/covers/its-never-been-like-tha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"/>
            <a:ext cx="35052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ww.ziemianiczyja.pl/wp-content/uploads/2009/08/Phoenix-Wolfgang-Amadeus-Phoeni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3390900"/>
            <a:ext cx="3428999" cy="346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51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53</TotalTime>
  <Words>48</Words>
  <Application>Microsoft Office PowerPoint</Application>
  <PresentationFormat>On-screen Show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Phoenix</vt:lpstr>
      <vt:lpstr>Members:</vt:lpstr>
      <vt:lpstr>PowerPoint Presentation</vt:lpstr>
      <vt:lpstr>Discography: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Phoenix</dc:title>
  <dc:creator>Maria</dc:creator>
  <cp:lastModifiedBy>azie</cp:lastModifiedBy>
  <cp:revision>6</cp:revision>
  <dcterms:created xsi:type="dcterms:W3CDTF">2012-05-12T09:40:25Z</dcterms:created>
  <dcterms:modified xsi:type="dcterms:W3CDTF">2012-05-21T20:19:18Z</dcterms:modified>
</cp:coreProperties>
</file>