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797675" cy="992822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72" y="-2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14550"/>
            <a:ext cx="7924800" cy="1771650"/>
          </a:xfrm>
        </p:spPr>
        <p:txBody>
          <a:bodyPr>
            <a:noAutofit/>
          </a:bodyPr>
          <a:lstStyle>
            <a:lvl1pPr algn="r">
              <a:defRPr sz="6000" cap="all" baseline="0">
                <a:solidFill>
                  <a:schemeClr val="tx1"/>
                </a:solidFill>
              </a:defRPr>
            </a:lvl1pPr>
          </a:lstStyle>
          <a:p>
            <a:r>
              <a:rPr lang="pl-PL" smtClean="0"/>
              <a:t>Kliknij, aby edytować styl</a:t>
            </a:r>
            <a:endParaRPr/>
          </a:p>
        </p:txBody>
      </p:sp>
      <p:sp>
        <p:nvSpPr>
          <p:cNvPr id="3" name="Subtitle 2"/>
          <p:cNvSpPr>
            <a:spLocks noGrp="1"/>
          </p:cNvSpPr>
          <p:nvPr>
            <p:ph type="subTitle" idx="1"/>
          </p:nvPr>
        </p:nvSpPr>
        <p:spPr>
          <a:xfrm>
            <a:off x="838200" y="3886200"/>
            <a:ext cx="7924800" cy="1219200"/>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a:p>
        </p:txBody>
      </p:sp>
      <p:sp>
        <p:nvSpPr>
          <p:cNvPr id="4" name="Date Placeholder 3"/>
          <p:cNvSpPr>
            <a:spLocks noGrp="1"/>
          </p:cNvSpPr>
          <p:nvPr>
            <p:ph type="dt" sz="half" idx="10"/>
          </p:nvPr>
        </p:nvSpPr>
        <p:spPr/>
        <p:txBody>
          <a:bodyPr/>
          <a:lstStyle/>
          <a:p>
            <a:fld id="{A316E111-D9D7-4818-A6B7-754D91C46427}" type="datetimeFigureOut">
              <a:rPr lang="pl-PL" smtClean="0"/>
              <a:pPr/>
              <a:t>2012-12-05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8851295-3E37-4C0E-BA6F-090775C0FCB4}"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1908810" y="4828310"/>
            <a:ext cx="6780213" cy="640080"/>
          </a:xfrm>
        </p:spPr>
        <p:txBody>
          <a:bodyPr anchor="b"/>
          <a:lstStyle>
            <a:lvl1pPr algn="r">
              <a:defRPr sz="2400" b="0"/>
            </a:lvl1pPr>
          </a:lstStyle>
          <a:p>
            <a:r>
              <a:rPr lang="pl-PL" smtClean="0"/>
              <a:t>Kliknij, aby edytować styl</a:t>
            </a:r>
            <a:endParaRPr/>
          </a:p>
        </p:txBody>
      </p:sp>
      <p:sp>
        <p:nvSpPr>
          <p:cNvPr id="4" name="Text Placeholder 3"/>
          <p:cNvSpPr>
            <a:spLocks noGrp="1"/>
          </p:cNvSpPr>
          <p:nvPr>
            <p:ph type="body" sz="half" idx="2"/>
          </p:nvPr>
        </p:nvSpPr>
        <p:spPr>
          <a:xfrm>
            <a:off x="1908811" y="5486400"/>
            <a:ext cx="6780212" cy="640358"/>
          </a:xfrm>
        </p:spPr>
        <p:txBody>
          <a:bodyPr/>
          <a:lstStyle>
            <a:lvl1pPr marL="0" indent="0" algn="r">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316E111-D9D7-4818-A6B7-754D91C46427}" type="datetimeFigureOut">
              <a:rPr lang="pl-PL" smtClean="0"/>
              <a:pPr/>
              <a:t>2012-12-05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8851295-3E37-4C0E-BA6F-090775C0FCB4}" type="slidenum">
              <a:rPr lang="pl-PL" smtClean="0"/>
              <a:pPr/>
              <a:t>‹#›</a:t>
            </a:fld>
            <a:endParaRPr lang="pl-PL"/>
          </a:p>
        </p:txBody>
      </p:sp>
      <p:sp>
        <p:nvSpPr>
          <p:cNvPr id="8" name="Rectangle 7"/>
          <p:cNvSpPr/>
          <p:nvPr/>
        </p:nvSpPr>
        <p:spPr>
          <a:xfrm>
            <a:off x="550863" y="685800"/>
            <a:ext cx="8138160" cy="38404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916623" y="1005840"/>
            <a:ext cx="7406640" cy="3200400"/>
          </a:xfrm>
          <a:solidFill>
            <a:schemeClr val="tx1"/>
          </a:solidFill>
          <a:effectLst>
            <a:innerShdw blurRad="152400">
              <a:schemeClr val="bg2">
                <a:lumMod val="25000"/>
              </a:schemeClr>
            </a:innerShdw>
            <a:softEdge rad="19050"/>
          </a:effectLst>
        </p:spPr>
        <p:txBody>
          <a:bodyPr>
            <a:normAutofit/>
          </a:bodyPr>
          <a:lstStyle>
            <a:lvl1pPr marL="0" indent="0">
              <a:buNone/>
              <a:defRPr sz="20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2 Pictures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pl-PL" smtClean="0"/>
              <a:t>Kliknij, aby edytować styl</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316E111-D9D7-4818-A6B7-754D91C46427}" type="datetimeFigureOut">
              <a:rPr lang="pl-PL" smtClean="0"/>
              <a:pPr/>
              <a:t>2012-12-05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8851295-3E37-4C0E-BA6F-090775C0FCB4}" type="slidenum">
              <a:rPr lang="pl-PL" smtClean="0"/>
              <a:pPr/>
              <a:t>‹#›</a:t>
            </a:fld>
            <a:endParaRPr lang="pl-PL"/>
          </a:p>
        </p:txBody>
      </p:sp>
      <p:sp>
        <p:nvSpPr>
          <p:cNvPr id="8" name="Rectangle 7"/>
          <p:cNvSpPr>
            <a:spLocks/>
          </p:cNvSpPr>
          <p:nvPr/>
        </p:nvSpPr>
        <p:spPr>
          <a:xfrm>
            <a:off x="3575304"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3918204"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a:p>
        </p:txBody>
      </p:sp>
      <p:sp>
        <p:nvSpPr>
          <p:cNvPr id="11" name="Rectangle 10"/>
          <p:cNvSpPr>
            <a:spLocks/>
          </p:cNvSpPr>
          <p:nvPr/>
        </p:nvSpPr>
        <p:spPr>
          <a:xfrm>
            <a:off x="6400800"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Picture Placeholder 2"/>
          <p:cNvSpPr>
            <a:spLocks noGrp="1"/>
          </p:cNvSpPr>
          <p:nvPr>
            <p:ph type="pic" idx="13"/>
          </p:nvPr>
        </p:nvSpPr>
        <p:spPr>
          <a:xfrm>
            <a:off x="6743700"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Al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pl-PL" smtClean="0"/>
              <a:t>Kliknij, aby edytować styl</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316E111-D9D7-4818-A6B7-754D91C46427}" type="datetimeFigureOut">
              <a:rPr lang="pl-PL" smtClean="0"/>
              <a:pPr/>
              <a:t>2012-12-05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8851295-3E37-4C0E-BA6F-090775C0FCB4}" type="slidenum">
              <a:rPr lang="pl-PL" smtClean="0"/>
              <a:pPr/>
              <a:t>‹#›</a:t>
            </a:fld>
            <a:endParaRPr lang="pl-PL"/>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a:p>
        </p:txBody>
      </p:sp>
      <p:sp>
        <p:nvSpPr>
          <p:cNvPr id="13" name="Rectangle 12"/>
          <p:cNvSpPr/>
          <p:nvPr/>
        </p:nvSpPr>
        <p:spPr>
          <a:xfrm>
            <a:off x="3566160" y="34290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Picture Placeholder 2"/>
          <p:cNvSpPr>
            <a:spLocks noGrp="1"/>
          </p:cNvSpPr>
          <p:nvPr>
            <p:ph type="pic" idx="13"/>
          </p:nvPr>
        </p:nvSpPr>
        <p:spPr>
          <a:xfrm>
            <a:off x="3886200" y="37719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3 Pictures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pl-PL" smtClean="0"/>
              <a:t>Kliknij, aby edytować styl</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316E111-D9D7-4818-A6B7-754D91C46427}" type="datetimeFigureOut">
              <a:rPr lang="pl-PL" smtClean="0"/>
              <a:pPr/>
              <a:t>2012-12-05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8851295-3E37-4C0E-BA6F-090775C0FCB4}" type="slidenum">
              <a:rPr lang="pl-PL" smtClean="0"/>
              <a:pPr/>
              <a:t>‹#›</a:t>
            </a:fld>
            <a:endParaRPr lang="pl-PL"/>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pl-PL" smtClean="0"/>
              <a:t>Kliknij, aby edytować styl</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316E111-D9D7-4818-A6B7-754D91C46427}" type="datetimeFigureOut">
              <a:rPr lang="pl-PL" smtClean="0"/>
              <a:pPr/>
              <a:t>2012-12-05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8851295-3E37-4C0E-BA6F-090775C0FCB4}" type="slidenum">
              <a:rPr lang="pl-PL" smtClean="0"/>
              <a:pPr/>
              <a:t>‹#›</a:t>
            </a:fld>
            <a:endParaRPr lang="pl-PL"/>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a:p>
        </p:txBody>
      </p:sp>
      <p:sp>
        <p:nvSpPr>
          <p:cNvPr id="13" name="Rectangle 12"/>
          <p:cNvSpPr/>
          <p:nvPr/>
        </p:nvSpPr>
        <p:spPr>
          <a:xfrm>
            <a:off x="35814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Picture Placeholder 2"/>
          <p:cNvSpPr>
            <a:spLocks noGrp="1"/>
          </p:cNvSpPr>
          <p:nvPr>
            <p:ph type="pic" idx="15"/>
          </p:nvPr>
        </p:nvSpPr>
        <p:spPr>
          <a:xfrm>
            <a:off x="3924300"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a:p>
        </p:txBody>
      </p:sp>
      <p:sp>
        <p:nvSpPr>
          <p:cNvPr id="15" name="Rectangle 14"/>
          <p:cNvSpPr/>
          <p:nvPr/>
        </p:nvSpPr>
        <p:spPr>
          <a:xfrm>
            <a:off x="64008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cture Placeholder 2"/>
          <p:cNvSpPr>
            <a:spLocks noGrp="1"/>
          </p:cNvSpPr>
          <p:nvPr>
            <p:ph type="pic" idx="16"/>
          </p:nvPr>
        </p:nvSpPr>
        <p:spPr>
          <a:xfrm>
            <a:off x="6742113"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a:p>
        </p:txBody>
      </p:sp>
      <p:sp>
        <p:nvSpPr>
          <p:cNvPr id="4" name="Date Placeholder 3"/>
          <p:cNvSpPr>
            <a:spLocks noGrp="1"/>
          </p:cNvSpPr>
          <p:nvPr>
            <p:ph type="dt" sz="half" idx="10"/>
          </p:nvPr>
        </p:nvSpPr>
        <p:spPr/>
        <p:txBody>
          <a:bodyPr/>
          <a:lstStyle/>
          <a:p>
            <a:fld id="{A316E111-D9D7-4818-A6B7-754D91C46427}" type="datetimeFigureOut">
              <a:rPr lang="pl-PL" smtClean="0"/>
              <a:pPr/>
              <a:t>2012-12-05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8851295-3E37-4C0E-BA6F-090775C0FCB4}"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4" y="699247"/>
            <a:ext cx="1667435" cy="5014166"/>
          </a:xfrm>
        </p:spPr>
        <p:txBody>
          <a:bodyPr vert="eaVert"/>
          <a:lstStyle/>
          <a:p>
            <a:r>
              <a:rPr lang="pl-PL" smtClean="0"/>
              <a:t>Kliknij, aby edytować styl</a:t>
            </a:r>
            <a:endParaRPr/>
          </a:p>
        </p:txBody>
      </p:sp>
      <p:sp>
        <p:nvSpPr>
          <p:cNvPr id="3" name="Vertical Text Placeholder 2"/>
          <p:cNvSpPr>
            <a:spLocks noGrp="1"/>
          </p:cNvSpPr>
          <p:nvPr>
            <p:ph type="body" orient="vert" idx="1"/>
          </p:nvPr>
        </p:nvSpPr>
        <p:spPr>
          <a:xfrm>
            <a:off x="457199" y="699247"/>
            <a:ext cx="6037729" cy="5014166"/>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a:p>
        </p:txBody>
      </p:sp>
      <p:sp>
        <p:nvSpPr>
          <p:cNvPr id="4" name="Date Placeholder 3"/>
          <p:cNvSpPr>
            <a:spLocks noGrp="1"/>
          </p:cNvSpPr>
          <p:nvPr>
            <p:ph type="dt" sz="half" idx="10"/>
          </p:nvPr>
        </p:nvSpPr>
        <p:spPr/>
        <p:txBody>
          <a:bodyPr/>
          <a:lstStyle/>
          <a:p>
            <a:fld id="{A316E111-D9D7-4818-A6B7-754D91C46427}" type="datetimeFigureOut">
              <a:rPr lang="pl-PL" smtClean="0"/>
              <a:pPr/>
              <a:t>2012-12-05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8851295-3E37-4C0E-BA6F-090775C0FCB4}"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a:p>
        </p:txBody>
      </p:sp>
      <p:sp>
        <p:nvSpPr>
          <p:cNvPr id="4" name="Date Placeholder 3"/>
          <p:cNvSpPr>
            <a:spLocks noGrp="1"/>
          </p:cNvSpPr>
          <p:nvPr>
            <p:ph type="dt" sz="half" idx="10"/>
          </p:nvPr>
        </p:nvSpPr>
        <p:spPr/>
        <p:txBody>
          <a:bodyPr/>
          <a:lstStyle/>
          <a:p>
            <a:fld id="{A316E111-D9D7-4818-A6B7-754D91C46427}" type="datetimeFigureOut">
              <a:rPr lang="pl-PL" smtClean="0"/>
              <a:pPr/>
              <a:t>2012-12-05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8851295-3E37-4C0E-BA6F-090775C0FCB4}" type="slidenum">
              <a:rPr lang="pl-PL" smtClean="0"/>
              <a:pPr/>
              <a:t>‹#›</a:t>
            </a:fld>
            <a:endParaRPr lang="pl-PL"/>
          </a:p>
        </p:txBody>
      </p:sp>
      <p:sp>
        <p:nvSpPr>
          <p:cNvPr id="7" name="TextBox 6"/>
          <p:cNvSpPr txBox="1"/>
          <p:nvPr/>
        </p:nvSpPr>
        <p:spPr>
          <a:xfrm rot="13549715">
            <a:off x="8120300" y="5774378"/>
            <a:ext cx="990600" cy="1323439"/>
          </a:xfrm>
          <a:prstGeom prst="rect">
            <a:avLst/>
          </a:prstGeom>
          <a:noFill/>
        </p:spPr>
        <p:txBody>
          <a:bodyPr wrap="square" rtlCol="0">
            <a:spAutoFit/>
          </a:bodyPr>
          <a:lstStyle/>
          <a:p>
            <a:r>
              <a:rPr sz="8000">
                <a:gradFill>
                  <a:gsLst>
                    <a:gs pos="0">
                      <a:schemeClr val="accent2">
                        <a:lumMod val="75000"/>
                      </a:schemeClr>
                    </a:gs>
                    <a:gs pos="50000">
                      <a:schemeClr val="accent2">
                        <a:lumMod val="40000"/>
                        <a:lumOff val="60000"/>
                      </a:schemeClr>
                    </a:gs>
                    <a:gs pos="100000">
                      <a:schemeClr val="bg2">
                        <a:lumMod val="20000"/>
                        <a:lumOff val="80000"/>
                      </a:schemeClr>
                    </a:gs>
                  </a:gsLst>
                  <a:lin ang="5400000" scaled="0"/>
                </a:gradFill>
                <a:sym typeface="Wingdings"/>
              </a:rPr>
              <a:t></a:t>
            </a:r>
            <a:endParaRPr sz="8000">
              <a:gradFill>
                <a:gsLst>
                  <a:gs pos="0">
                    <a:schemeClr val="accent2">
                      <a:lumMod val="75000"/>
                    </a:schemeClr>
                  </a:gs>
                  <a:gs pos="50000">
                    <a:schemeClr val="accent2">
                      <a:lumMod val="40000"/>
                      <a:lumOff val="60000"/>
                    </a:schemeClr>
                  </a:gs>
                  <a:gs pos="100000">
                    <a:schemeClr val="bg2">
                      <a:lumMod val="20000"/>
                      <a:lumOff val="80000"/>
                    </a:schemeClr>
                  </a:gs>
                </a:gsLst>
                <a:lin ang="5400000" scaled="0"/>
              </a:gra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722313" y="2133600"/>
            <a:ext cx="7772400" cy="1362075"/>
          </a:xfrm>
        </p:spPr>
        <p:txBody>
          <a:bodyPr anchor="b" anchorCtr="0"/>
          <a:lstStyle>
            <a:lvl1pPr algn="r">
              <a:defRPr sz="3600" b="0" i="0" cap="all"/>
            </a:lvl1pPr>
          </a:lstStyle>
          <a:p>
            <a:r>
              <a:rPr lang="pl-PL" smtClean="0"/>
              <a:t>Kliknij, aby edytować styl</a:t>
            </a:r>
            <a:endParaRPr/>
          </a:p>
        </p:txBody>
      </p:sp>
      <p:sp>
        <p:nvSpPr>
          <p:cNvPr id="3" name="Text Placeholder 2"/>
          <p:cNvSpPr>
            <a:spLocks noGrp="1"/>
          </p:cNvSpPr>
          <p:nvPr>
            <p:ph type="body" idx="1"/>
          </p:nvPr>
        </p:nvSpPr>
        <p:spPr>
          <a:xfrm>
            <a:off x="722313" y="3505200"/>
            <a:ext cx="7772400" cy="901700"/>
          </a:xfrm>
        </p:spPr>
        <p:txBody>
          <a:bodyPr anchor="t" anchorCtr="0"/>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A316E111-D9D7-4818-A6B7-754D91C46427}" type="datetimeFigureOut">
              <a:rPr lang="pl-PL" smtClean="0"/>
              <a:pPr/>
              <a:t>2012-12-05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8851295-3E37-4C0E-BA6F-090775C0FCB4}" type="slidenum">
              <a:rPr lang="pl-PL" smtClean="0"/>
              <a:pPr/>
              <a:t>‹#›</a:t>
            </a:fld>
            <a:endParaRPr lang="pl-PL"/>
          </a:p>
        </p:txBody>
      </p:sp>
      <p:sp>
        <p:nvSpPr>
          <p:cNvPr id="7" name="TextBox 6"/>
          <p:cNvSpPr txBox="1"/>
          <p:nvPr/>
        </p:nvSpPr>
        <p:spPr>
          <a:xfrm rot="2783796">
            <a:off x="6232" y="-270992"/>
            <a:ext cx="990600" cy="1323439"/>
          </a:xfrm>
          <a:prstGeom prst="rect">
            <a:avLst/>
          </a:prstGeom>
          <a:noFill/>
        </p:spPr>
        <p:txBody>
          <a:bodyPr wrap="square" rtlCol="0">
            <a:spAutoFit/>
          </a:bodyPr>
          <a:lstStyle/>
          <a:p>
            <a:r>
              <a:rPr sz="8000">
                <a:gradFill>
                  <a:gsLst>
                    <a:gs pos="0">
                      <a:schemeClr val="accent2">
                        <a:lumMod val="75000"/>
                      </a:schemeClr>
                    </a:gs>
                    <a:gs pos="50000">
                      <a:schemeClr val="accent2">
                        <a:lumMod val="40000"/>
                        <a:lumOff val="60000"/>
                      </a:schemeClr>
                    </a:gs>
                    <a:gs pos="100000">
                      <a:schemeClr val="bg2">
                        <a:lumMod val="20000"/>
                        <a:lumOff val="80000"/>
                      </a:schemeClr>
                    </a:gs>
                  </a:gsLst>
                  <a:lin ang="5400000" scaled="0"/>
                </a:gradFill>
                <a:sym typeface="Wingdings"/>
              </a:rPr>
              <a:t></a:t>
            </a:r>
            <a:endParaRPr sz="8000">
              <a:gradFill>
                <a:gsLst>
                  <a:gs pos="0">
                    <a:schemeClr val="accent2">
                      <a:lumMod val="75000"/>
                    </a:schemeClr>
                  </a:gs>
                  <a:gs pos="50000">
                    <a:schemeClr val="accent2">
                      <a:lumMod val="40000"/>
                      <a:lumOff val="60000"/>
                    </a:schemeClr>
                  </a:gs>
                  <a:gs pos="100000">
                    <a:schemeClr val="bg2">
                      <a:lumMod val="20000"/>
                      <a:lumOff val="80000"/>
                    </a:schemeClr>
                  </a:gs>
                </a:gsLst>
                <a:lin ang="5400000" scaled="0"/>
              </a:gra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p>
            <a:r>
              <a:rPr lang="pl-PL" smtClean="0"/>
              <a:t>Kliknij, aby edytować styl</a:t>
            </a:r>
            <a:endParaRPr/>
          </a:p>
        </p:txBody>
      </p:sp>
      <p:sp>
        <p:nvSpPr>
          <p:cNvPr id="3" name="Content Placeholder 2"/>
          <p:cNvSpPr>
            <a:spLocks noGrp="1"/>
          </p:cNvSpPr>
          <p:nvPr>
            <p:ph sz="half" idx="1"/>
          </p:nvPr>
        </p:nvSpPr>
        <p:spPr>
          <a:xfrm>
            <a:off x="21336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a:p>
        </p:txBody>
      </p:sp>
      <p:sp>
        <p:nvSpPr>
          <p:cNvPr id="4" name="Content Placeholder 3"/>
          <p:cNvSpPr>
            <a:spLocks noGrp="1"/>
          </p:cNvSpPr>
          <p:nvPr>
            <p:ph sz="half" idx="2"/>
          </p:nvPr>
        </p:nvSpPr>
        <p:spPr>
          <a:xfrm>
            <a:off x="54864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a:p>
        </p:txBody>
      </p:sp>
      <p:sp>
        <p:nvSpPr>
          <p:cNvPr id="5" name="Date Placeholder 4"/>
          <p:cNvSpPr>
            <a:spLocks noGrp="1"/>
          </p:cNvSpPr>
          <p:nvPr>
            <p:ph type="dt" sz="half" idx="10"/>
          </p:nvPr>
        </p:nvSpPr>
        <p:spPr/>
        <p:txBody>
          <a:bodyPr/>
          <a:lstStyle/>
          <a:p>
            <a:fld id="{A316E111-D9D7-4818-A6B7-754D91C46427}" type="datetimeFigureOut">
              <a:rPr lang="pl-PL" smtClean="0"/>
              <a:pPr/>
              <a:t>2012-12-05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8851295-3E37-4C0E-BA6F-090775C0FCB4}"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lvl1pPr>
              <a:defRPr/>
            </a:lvl1pPr>
          </a:lstStyle>
          <a:p>
            <a:r>
              <a:rPr lang="pl-PL" smtClean="0"/>
              <a:t>Kliknij, aby edytować styl</a:t>
            </a:r>
            <a:endParaRPr/>
          </a:p>
        </p:txBody>
      </p:sp>
      <p:sp>
        <p:nvSpPr>
          <p:cNvPr id="3" name="Text Placeholder 2"/>
          <p:cNvSpPr>
            <a:spLocks noGrp="1"/>
          </p:cNvSpPr>
          <p:nvPr>
            <p:ph type="body" idx="1"/>
          </p:nvPr>
        </p:nvSpPr>
        <p:spPr>
          <a:xfrm>
            <a:off x="21336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21336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a:p>
        </p:txBody>
      </p:sp>
      <p:sp>
        <p:nvSpPr>
          <p:cNvPr id="5" name="Text Placeholder 4"/>
          <p:cNvSpPr>
            <a:spLocks noGrp="1"/>
          </p:cNvSpPr>
          <p:nvPr>
            <p:ph type="body" sz="quarter" idx="3"/>
          </p:nvPr>
        </p:nvSpPr>
        <p:spPr>
          <a:xfrm>
            <a:off x="54864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4864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a:p>
        </p:txBody>
      </p:sp>
      <p:sp>
        <p:nvSpPr>
          <p:cNvPr id="7" name="Date Placeholder 6"/>
          <p:cNvSpPr>
            <a:spLocks noGrp="1"/>
          </p:cNvSpPr>
          <p:nvPr>
            <p:ph type="dt" sz="half" idx="10"/>
          </p:nvPr>
        </p:nvSpPr>
        <p:spPr/>
        <p:txBody>
          <a:bodyPr/>
          <a:lstStyle/>
          <a:p>
            <a:fld id="{A316E111-D9D7-4818-A6B7-754D91C46427}" type="datetimeFigureOut">
              <a:rPr lang="pl-PL" smtClean="0"/>
              <a:pPr/>
              <a:t>2012-12-05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C8851295-3E37-4C0E-BA6F-090775C0FCB4}"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a:p>
        </p:txBody>
      </p:sp>
      <p:sp>
        <p:nvSpPr>
          <p:cNvPr id="3" name="Date Placeholder 2"/>
          <p:cNvSpPr>
            <a:spLocks noGrp="1"/>
          </p:cNvSpPr>
          <p:nvPr>
            <p:ph type="dt" sz="half" idx="10"/>
          </p:nvPr>
        </p:nvSpPr>
        <p:spPr/>
        <p:txBody>
          <a:bodyPr/>
          <a:lstStyle/>
          <a:p>
            <a:fld id="{A316E111-D9D7-4818-A6B7-754D91C46427}" type="datetimeFigureOut">
              <a:rPr lang="pl-PL" smtClean="0"/>
              <a:pPr/>
              <a:t>2012-12-05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C8851295-3E37-4C0E-BA6F-090775C0FCB4}"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16E111-D9D7-4818-A6B7-754D91C46427}" type="datetimeFigureOut">
              <a:rPr lang="pl-PL" smtClean="0"/>
              <a:pPr/>
              <a:t>2012-12-05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C8851295-3E37-4C0E-BA6F-090775C0FCB4}" type="slidenum">
              <a:rPr lang="pl-PL" smtClean="0"/>
              <a:pPr/>
              <a:t>‹#›</a:t>
            </a:fld>
            <a:endParaRPr lang="pl-PL"/>
          </a:p>
        </p:txBody>
      </p:sp>
      <p:sp>
        <p:nvSpPr>
          <p:cNvPr id="5" name="TextBox 4"/>
          <p:cNvSpPr txBox="1"/>
          <p:nvPr/>
        </p:nvSpPr>
        <p:spPr>
          <a:xfrm rot="13549715">
            <a:off x="8120300" y="5774378"/>
            <a:ext cx="990600" cy="1323439"/>
          </a:xfrm>
          <a:prstGeom prst="rect">
            <a:avLst/>
          </a:prstGeom>
          <a:noFill/>
        </p:spPr>
        <p:txBody>
          <a:bodyPr wrap="square" rtlCol="0">
            <a:spAutoFit/>
          </a:bodyPr>
          <a:lstStyle/>
          <a:p>
            <a:r>
              <a:rPr sz="8000">
                <a:gradFill>
                  <a:gsLst>
                    <a:gs pos="0">
                      <a:schemeClr val="accent2">
                        <a:lumMod val="75000"/>
                      </a:schemeClr>
                    </a:gs>
                    <a:gs pos="50000">
                      <a:schemeClr val="accent2">
                        <a:lumMod val="40000"/>
                        <a:lumOff val="60000"/>
                      </a:schemeClr>
                    </a:gs>
                    <a:gs pos="100000">
                      <a:schemeClr val="bg2">
                        <a:lumMod val="20000"/>
                        <a:lumOff val="80000"/>
                      </a:schemeClr>
                    </a:gs>
                  </a:gsLst>
                  <a:lin ang="5400000" scaled="0"/>
                </a:gradFill>
                <a:sym typeface="Wingdings 2"/>
              </a:rPr>
              <a:t></a:t>
            </a:r>
            <a:endParaRPr sz="8000">
              <a:gradFill>
                <a:gsLst>
                  <a:gs pos="0">
                    <a:schemeClr val="accent2">
                      <a:lumMod val="75000"/>
                    </a:schemeClr>
                  </a:gs>
                  <a:gs pos="50000">
                    <a:schemeClr val="accent2">
                      <a:lumMod val="40000"/>
                      <a:lumOff val="60000"/>
                    </a:schemeClr>
                  </a:gs>
                  <a:gs pos="100000">
                    <a:schemeClr val="bg2">
                      <a:lumMod val="20000"/>
                      <a:lumOff val="80000"/>
                    </a:schemeClr>
                  </a:gs>
                </a:gsLst>
                <a:lin ang="5400000" scaled="0"/>
              </a:gra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5153" y="273050"/>
            <a:ext cx="2680447" cy="1162050"/>
          </a:xfrm>
        </p:spPr>
        <p:txBody>
          <a:bodyPr anchor="b"/>
          <a:lstStyle>
            <a:lvl1pPr algn="l">
              <a:defRPr sz="2400" b="0"/>
            </a:lvl1pPr>
          </a:lstStyle>
          <a:p>
            <a:r>
              <a:rPr lang="pl-PL" smtClean="0"/>
              <a:t>Kliknij, aby edytować styl</a:t>
            </a:r>
            <a:endParaRPr/>
          </a:p>
        </p:txBody>
      </p:sp>
      <p:sp>
        <p:nvSpPr>
          <p:cNvPr id="3" name="Content Placeholder 2"/>
          <p:cNvSpPr>
            <a:spLocks noGrp="1"/>
          </p:cNvSpPr>
          <p:nvPr>
            <p:ph idx="1"/>
          </p:nvPr>
        </p:nvSpPr>
        <p:spPr>
          <a:xfrm>
            <a:off x="3575049" y="914400"/>
            <a:ext cx="5338763" cy="4799013"/>
          </a:xfrm>
        </p:spPr>
        <p:txBody>
          <a:bodyPr>
            <a:normAutofit/>
          </a:bodyPr>
          <a:lstStyle>
            <a:lvl1pPr>
              <a:defRPr sz="2000"/>
            </a:lvl1pPr>
            <a:lvl2pPr>
              <a:defRPr sz="1800"/>
            </a:lvl2pPr>
            <a:lvl3pPr>
              <a:defRPr sz="1600">
                <a:solidFill>
                  <a:schemeClr val="tx2"/>
                </a:solidFill>
              </a:defRPr>
            </a:lvl3pPr>
            <a:lvl4pPr>
              <a:defRPr sz="1600">
                <a:solidFill>
                  <a:schemeClr val="accent1">
                    <a:lumMod val="50000"/>
                  </a:schemeClr>
                </a:solidFill>
              </a:defRPr>
            </a:lvl4pPr>
            <a:lvl5pPr>
              <a:defRPr sz="1600">
                <a:solidFill>
                  <a:schemeClr val="accent4">
                    <a:lumMod val="50000"/>
                  </a:schemeClr>
                </a:solidFill>
              </a:defRPr>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a:p>
        </p:txBody>
      </p:sp>
      <p:sp>
        <p:nvSpPr>
          <p:cNvPr id="4" name="Text Placeholder 3"/>
          <p:cNvSpPr>
            <a:spLocks noGrp="1"/>
          </p:cNvSpPr>
          <p:nvPr>
            <p:ph type="body" sz="half" idx="2"/>
          </p:nvPr>
        </p:nvSpPr>
        <p:spPr>
          <a:xfrm>
            <a:off x="215153" y="1905001"/>
            <a:ext cx="2223247" cy="4037012"/>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a:xfrm>
            <a:off x="421341" y="6539753"/>
            <a:ext cx="1828800" cy="228600"/>
          </a:xfrm>
        </p:spPr>
        <p:txBody>
          <a:bodyPr/>
          <a:lstStyle/>
          <a:p>
            <a:fld id="{A316E111-D9D7-4818-A6B7-754D91C46427}" type="datetimeFigureOut">
              <a:rPr lang="pl-PL" smtClean="0"/>
              <a:pPr/>
              <a:t>2012-12-05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8851295-3E37-4C0E-BA6F-090775C0FCB4}"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pl-PL" smtClean="0"/>
              <a:t>Kliknij, aby edytować styl</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316E111-D9D7-4818-A6B7-754D91C46427}" type="datetimeFigureOut">
              <a:rPr lang="pl-PL" smtClean="0"/>
              <a:pPr/>
              <a:t>2012-12-05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8851295-3E37-4C0E-BA6F-090775C0FCB4}" type="slidenum">
              <a:rPr lang="pl-PL" smtClean="0"/>
              <a:pPr/>
              <a:t>‹#›</a:t>
            </a:fld>
            <a:endParaRPr lang="pl-PL"/>
          </a:p>
        </p:txBody>
      </p:sp>
      <p:sp>
        <p:nvSpPr>
          <p:cNvPr id="8" name="Rectangle 7"/>
          <p:cNvSpPr/>
          <p:nvPr/>
        </p:nvSpPr>
        <p:spPr>
          <a:xfrm>
            <a:off x="3575304" y="914400"/>
            <a:ext cx="5340096"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3895344" y="1234440"/>
            <a:ext cx="4700016" cy="416052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4638"/>
            <a:ext cx="8153400" cy="1143000"/>
          </a:xfrm>
          <a:prstGeom prst="rect">
            <a:avLst/>
          </a:prstGeom>
        </p:spPr>
        <p:txBody>
          <a:bodyPr vert="horz" lIns="91440" tIns="45720" rIns="91440" bIns="45720" rtlCol="0" anchor="ctr">
            <a:noAutofit/>
          </a:bodyPr>
          <a:lstStyle/>
          <a:p>
            <a:r>
              <a:rPr lang="pl-PL" smtClean="0"/>
              <a:t>Kliknij, aby edytować styl</a:t>
            </a:r>
            <a:endParaRPr/>
          </a:p>
        </p:txBody>
      </p:sp>
      <p:sp>
        <p:nvSpPr>
          <p:cNvPr id="3" name="Text Placeholder 2"/>
          <p:cNvSpPr>
            <a:spLocks noGrp="1"/>
          </p:cNvSpPr>
          <p:nvPr>
            <p:ph type="body" idx="1"/>
          </p:nvPr>
        </p:nvSpPr>
        <p:spPr>
          <a:xfrm>
            <a:off x="2133600" y="1600200"/>
            <a:ext cx="65532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a:p>
        </p:txBody>
      </p:sp>
      <p:sp>
        <p:nvSpPr>
          <p:cNvPr id="4" name="Date Placeholder 3"/>
          <p:cNvSpPr>
            <a:spLocks noGrp="1"/>
          </p:cNvSpPr>
          <p:nvPr>
            <p:ph type="dt" sz="half" idx="2"/>
          </p:nvPr>
        </p:nvSpPr>
        <p:spPr>
          <a:xfrm>
            <a:off x="421341" y="6539753"/>
            <a:ext cx="1828800" cy="228600"/>
          </a:xfrm>
          <a:prstGeom prst="rect">
            <a:avLst/>
          </a:prstGeom>
        </p:spPr>
        <p:txBody>
          <a:bodyPr vert="horz" lIns="0" tIns="45720" rIns="91440" bIns="45720" rtlCol="0" anchor="ctr"/>
          <a:lstStyle>
            <a:lvl1pPr algn="l">
              <a:defRPr sz="1100">
                <a:solidFill>
                  <a:schemeClr val="tx1"/>
                </a:solidFill>
              </a:defRPr>
            </a:lvl1pPr>
          </a:lstStyle>
          <a:p>
            <a:fld id="{A316E111-D9D7-4818-A6B7-754D91C46427}" type="datetimeFigureOut">
              <a:rPr lang="pl-PL" smtClean="0"/>
              <a:pPr/>
              <a:t>2012-12-05</a:t>
            </a:fld>
            <a:endParaRPr lang="pl-PL"/>
          </a:p>
        </p:txBody>
      </p:sp>
      <p:sp>
        <p:nvSpPr>
          <p:cNvPr id="5" name="Footer Placeholder 4"/>
          <p:cNvSpPr>
            <a:spLocks noGrp="1"/>
          </p:cNvSpPr>
          <p:nvPr>
            <p:ph type="ftr" sz="quarter" idx="3"/>
          </p:nvPr>
        </p:nvSpPr>
        <p:spPr>
          <a:xfrm>
            <a:off x="4343400" y="6539753"/>
            <a:ext cx="3657600" cy="228600"/>
          </a:xfrm>
          <a:prstGeom prst="rect">
            <a:avLst/>
          </a:prstGeom>
        </p:spPr>
        <p:txBody>
          <a:bodyPr vert="horz" lIns="91440" tIns="45720" rIns="0" bIns="45720" rtlCol="0" anchor="ctr"/>
          <a:lstStyle>
            <a:lvl1pPr algn="r">
              <a:defRPr sz="1100">
                <a:solidFill>
                  <a:schemeClr val="tx1"/>
                </a:solidFill>
              </a:defRPr>
            </a:lvl1pPr>
          </a:lstStyle>
          <a:p>
            <a:endParaRPr lang="pl-PL"/>
          </a:p>
        </p:txBody>
      </p:sp>
      <p:sp>
        <p:nvSpPr>
          <p:cNvPr id="6" name="Slide Number Placeholder 5"/>
          <p:cNvSpPr>
            <a:spLocks noGrp="1"/>
          </p:cNvSpPr>
          <p:nvPr>
            <p:ph type="sldNum" sz="quarter" idx="4"/>
          </p:nvPr>
        </p:nvSpPr>
        <p:spPr>
          <a:xfrm>
            <a:off x="8077200" y="6539753"/>
            <a:ext cx="609600" cy="228600"/>
          </a:xfrm>
          <a:prstGeom prst="rect">
            <a:avLst/>
          </a:prstGeom>
        </p:spPr>
        <p:txBody>
          <a:bodyPr vert="horz" lIns="91440" tIns="45720" rIns="0" bIns="45720" rtlCol="0" anchor="ctr"/>
          <a:lstStyle>
            <a:lvl1pPr algn="r">
              <a:defRPr sz="1100">
                <a:solidFill>
                  <a:schemeClr val="tx1"/>
                </a:solidFill>
              </a:defRPr>
            </a:lvl1pPr>
          </a:lstStyle>
          <a:p>
            <a:fld id="{C8851295-3E37-4C0E-BA6F-090775C0FCB4}"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p:titleStyle>
    <p:bodyStyle>
      <a:lvl1pPr marL="457200" indent="-457200" algn="l" defTabSz="914400" rtl="0" eaLnBrk="1" latinLnBrk="0" hangingPunct="1">
        <a:spcBef>
          <a:spcPts val="1500"/>
        </a:spcBef>
        <a:buFont typeface="Wingdings" pitchFamily="2" charset="2"/>
        <a:buChar char=""/>
        <a:defRPr sz="2000" kern="1200">
          <a:solidFill>
            <a:schemeClr val="tx1"/>
          </a:solidFill>
          <a:latin typeface="+mn-lt"/>
          <a:ea typeface="+mn-ea"/>
          <a:cs typeface="+mn-cs"/>
        </a:defRPr>
      </a:lvl1pPr>
      <a:lvl2pPr marL="914400" indent="-457200" algn="l" defTabSz="914400" rtl="0" eaLnBrk="1" latinLnBrk="0" hangingPunct="1">
        <a:spcBef>
          <a:spcPts val="1500"/>
        </a:spcBef>
        <a:buFont typeface="Century" pitchFamily="18" charset="0"/>
        <a:buChar char="…"/>
        <a:defRPr sz="1800" kern="1200">
          <a:solidFill>
            <a:schemeClr val="tx1"/>
          </a:solidFill>
          <a:latin typeface="+mn-lt"/>
          <a:ea typeface="+mn-ea"/>
          <a:cs typeface="+mn-cs"/>
        </a:defRPr>
      </a:lvl2pPr>
      <a:lvl3pPr marL="1371600" indent="-457200" algn="l" defTabSz="914400" rtl="0" eaLnBrk="1" latinLnBrk="0" hangingPunct="1">
        <a:spcBef>
          <a:spcPts val="1500"/>
        </a:spcBef>
        <a:buFont typeface="Wingdings" pitchFamily="2" charset="2"/>
        <a:buChar char=""/>
        <a:defRPr sz="1600" kern="1200">
          <a:solidFill>
            <a:schemeClr val="tx1"/>
          </a:solidFill>
          <a:latin typeface="+mn-lt"/>
          <a:ea typeface="+mn-ea"/>
          <a:cs typeface="+mn-cs"/>
        </a:defRPr>
      </a:lvl3pPr>
      <a:lvl4pPr marL="1600200" indent="-457200" algn="l" defTabSz="914400" rtl="0" eaLnBrk="1" latinLnBrk="0" hangingPunct="1">
        <a:spcBef>
          <a:spcPts val="1500"/>
        </a:spcBef>
        <a:buFont typeface="Century" pitchFamily="18" charset="0"/>
        <a:buChar char="…"/>
        <a:defRPr sz="1600" kern="1200">
          <a:solidFill>
            <a:schemeClr val="tx1"/>
          </a:solidFill>
          <a:effectLst/>
          <a:latin typeface="+mn-lt"/>
          <a:ea typeface="+mn-ea"/>
          <a:cs typeface="+mn-cs"/>
        </a:defRPr>
      </a:lvl4pPr>
      <a:lvl5pPr marL="1828800" indent="-457200" algn="l" defTabSz="914400" rtl="0" eaLnBrk="1" latinLnBrk="0" hangingPunct="1">
        <a:spcBef>
          <a:spcPts val="1500"/>
        </a:spcBef>
        <a:buFont typeface="Wingdings" pitchFamily="2" charset="2"/>
        <a:buChar char="Ï"/>
        <a:defRPr sz="16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jpeg"/></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gif"/><Relationship Id="rId7"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836712"/>
            <a:ext cx="8007424" cy="2833464"/>
          </a:xfrm>
        </p:spPr>
        <p:txBody>
          <a:bodyPr>
            <a:scene3d>
              <a:camera prst="orthographicFront"/>
              <a:lightRig rig="threePt" dir="t"/>
            </a:scene3d>
            <a:sp3d extrusionH="57150">
              <a:bevelT w="50800" h="38100" prst="riblet"/>
            </a:sp3d>
          </a:bodyPr>
          <a:lstStyle/>
          <a:p>
            <a:pPr algn="ctr"/>
            <a:r>
              <a:rPr lang="en-GB" sz="7200" dirty="0" smtClean="0">
                <a:effectLst>
                  <a:outerShdw blurRad="50800" dist="38100" dir="2700000" algn="tl" rotWithShape="0">
                    <a:prstClr val="black">
                      <a:alpha val="40000"/>
                    </a:prstClr>
                  </a:outerShdw>
                </a:effectLst>
              </a:rPr>
              <a:t>Our School</a:t>
            </a:r>
            <a:r>
              <a:rPr lang="pl-PL" sz="7200" dirty="0" smtClean="0">
                <a:effectLst>
                  <a:outerShdw blurRad="50800" dist="38100" dir="2700000" algn="tl" rotWithShape="0">
                    <a:prstClr val="black">
                      <a:alpha val="40000"/>
                    </a:prstClr>
                  </a:outerShdw>
                </a:effectLst>
              </a:rPr>
              <a:t>’s</a:t>
            </a:r>
            <a:r>
              <a:rPr lang="en-GB" sz="7200" dirty="0" smtClean="0">
                <a:effectLst>
                  <a:outerShdw blurRad="50800" dist="38100" dir="2700000" algn="tl" rotWithShape="0">
                    <a:prstClr val="black">
                      <a:alpha val="40000"/>
                    </a:prstClr>
                  </a:outerShdw>
                </a:effectLst>
              </a:rPr>
              <a:t> Traditions</a:t>
            </a:r>
            <a:endParaRPr lang="en-GB" sz="7200" dirty="0">
              <a:effectLst>
                <a:outerShdw blurRad="50800" dist="38100" dir="2700000" algn="tl" rotWithShape="0">
                  <a:prstClr val="black">
                    <a:alpha val="40000"/>
                  </a:prstClr>
                </a:outerShdw>
              </a:effectLst>
            </a:endParaRPr>
          </a:p>
        </p:txBody>
      </p:sp>
      <p:sp>
        <p:nvSpPr>
          <p:cNvPr id="3" name="Podtytuł 2"/>
          <p:cNvSpPr>
            <a:spLocks noGrp="1"/>
          </p:cNvSpPr>
          <p:nvPr>
            <p:ph type="subTitle" idx="1"/>
          </p:nvPr>
        </p:nvSpPr>
        <p:spPr>
          <a:xfrm>
            <a:off x="323528" y="3356992"/>
            <a:ext cx="7924800" cy="1219200"/>
          </a:xfrm>
        </p:spPr>
        <p:txBody>
          <a:bodyPr>
            <a:normAutofit/>
          </a:bodyPr>
          <a:lstStyle/>
          <a:p>
            <a:pPr>
              <a:spcBef>
                <a:spcPts val="400"/>
              </a:spcBef>
            </a:pPr>
            <a:r>
              <a:rPr lang="pl-PL" sz="2000" noProof="1" smtClean="0"/>
              <a:t>Primary </a:t>
            </a:r>
            <a:r>
              <a:rPr lang="pl-PL" sz="2000" noProof="1" smtClean="0"/>
              <a:t>school no 24 </a:t>
            </a:r>
          </a:p>
          <a:p>
            <a:pPr>
              <a:spcBef>
                <a:spcPts val="400"/>
              </a:spcBef>
            </a:pPr>
            <a:r>
              <a:rPr lang="pl-PL" sz="2000" noProof="1" smtClean="0"/>
              <a:t>Social and Educational Society </a:t>
            </a:r>
          </a:p>
        </p:txBody>
      </p:sp>
      <p:pic>
        <p:nvPicPr>
          <p:cNvPr id="14" name="Picture 2" descr="http://www.sp24sto.edu.pl/pictures/tarcza1.png"/>
          <p:cNvPicPr>
            <a:picLocks noChangeAspect="1" noChangeArrowheads="1"/>
          </p:cNvPicPr>
          <p:nvPr/>
        </p:nvPicPr>
        <p:blipFill>
          <a:blip r:embed="rId2" cstate="print"/>
          <a:srcRect/>
          <a:stretch>
            <a:fillRect/>
          </a:stretch>
        </p:blipFill>
        <p:spPr bwMode="auto">
          <a:xfrm rot="21014159">
            <a:off x="797023" y="3787167"/>
            <a:ext cx="2732255" cy="2420564"/>
          </a:xfrm>
          <a:prstGeom prst="rect">
            <a:avLst/>
          </a:prstGeom>
          <a:noFill/>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3000"/>
                            </p:stCondLst>
                            <p:childTnLst>
                              <p:par>
                                <p:cTn id="12" presetID="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75656" y="188640"/>
            <a:ext cx="7272808" cy="1368152"/>
          </a:xfrm>
        </p:spPr>
        <p:txBody>
          <a:bodyPr/>
          <a:lstStyle/>
          <a:p>
            <a:pPr lvl="0" algn="ctr"/>
            <a:r>
              <a:rPr lang="en-US" sz="4800" dirty="0" smtClean="0">
                <a:solidFill>
                  <a:schemeClr val="tx2"/>
                </a:solidFill>
              </a:rPr>
              <a:t>Independence day</a:t>
            </a:r>
            <a:endParaRPr lang="en-US" sz="4800" dirty="0">
              <a:solidFill>
                <a:schemeClr val="tx2"/>
              </a:solidFill>
            </a:endParaRPr>
          </a:p>
        </p:txBody>
      </p:sp>
      <p:sp>
        <p:nvSpPr>
          <p:cNvPr id="3" name="Symbol zastępczy zawartości 2"/>
          <p:cNvSpPr>
            <a:spLocks noGrp="1"/>
          </p:cNvSpPr>
          <p:nvPr>
            <p:ph idx="1"/>
          </p:nvPr>
        </p:nvSpPr>
        <p:spPr>
          <a:xfrm>
            <a:off x="4355976" y="1484784"/>
            <a:ext cx="4474840" cy="4853136"/>
          </a:xfrm>
        </p:spPr>
        <p:txBody>
          <a:bodyPr>
            <a:normAutofit/>
          </a:bodyPr>
          <a:lstStyle/>
          <a:p>
            <a:pPr algn="just"/>
            <a:r>
              <a:rPr lang="en-US" dirty="0" smtClean="0">
                <a:solidFill>
                  <a:schemeClr val="tx2">
                    <a:lumMod val="75000"/>
                  </a:schemeClr>
                </a:solidFill>
              </a:rPr>
              <a:t>Every year students from 6 classes prepares Independence Day which is on 11th of November</a:t>
            </a:r>
          </a:p>
          <a:p>
            <a:pPr algn="just"/>
            <a:r>
              <a:rPr lang="en-US" dirty="0" smtClean="0">
                <a:solidFill>
                  <a:schemeClr val="tx2">
                    <a:lumMod val="75000"/>
                  </a:schemeClr>
                </a:solidFill>
              </a:rPr>
              <a:t>Independence Day is in Poland very important day because it’s an anniversary of independence after 123 year of slavery which took place in XVIII-</a:t>
            </a:r>
            <a:r>
              <a:rPr lang="en-US" dirty="0" err="1" smtClean="0">
                <a:solidFill>
                  <a:schemeClr val="tx2">
                    <a:lumMod val="75000"/>
                  </a:schemeClr>
                </a:solidFill>
              </a:rPr>
              <a:t>th</a:t>
            </a:r>
            <a:r>
              <a:rPr lang="en-US" dirty="0" smtClean="0">
                <a:solidFill>
                  <a:schemeClr val="tx2">
                    <a:lumMod val="75000"/>
                  </a:schemeClr>
                </a:solidFill>
              </a:rPr>
              <a:t> and XIX-</a:t>
            </a:r>
            <a:r>
              <a:rPr lang="en-US" dirty="0" err="1" smtClean="0">
                <a:solidFill>
                  <a:schemeClr val="tx2">
                    <a:lumMod val="75000"/>
                  </a:schemeClr>
                </a:solidFill>
              </a:rPr>
              <a:t>th</a:t>
            </a:r>
            <a:r>
              <a:rPr lang="en-US" dirty="0" smtClean="0">
                <a:solidFill>
                  <a:schemeClr val="tx2">
                    <a:lumMod val="75000"/>
                  </a:schemeClr>
                </a:solidFill>
              </a:rPr>
              <a:t> century</a:t>
            </a:r>
          </a:p>
          <a:p>
            <a:pPr algn="just"/>
            <a:r>
              <a:rPr lang="en-US" dirty="0" smtClean="0">
                <a:solidFill>
                  <a:schemeClr val="tx2">
                    <a:lumMod val="75000"/>
                  </a:schemeClr>
                </a:solidFill>
              </a:rPr>
              <a:t>For example in this year we were going around all classes and telling them about this day</a:t>
            </a: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26626" name="Picture 2" descr="DSC01355"/>
          <p:cNvPicPr>
            <a:picLocks noChangeAspect="1" noChangeArrowheads="1"/>
          </p:cNvPicPr>
          <p:nvPr/>
        </p:nvPicPr>
        <p:blipFill>
          <a:blip r:embed="rId3" cstate="print"/>
          <a:srcRect l="11213" r="32087"/>
          <a:stretch>
            <a:fillRect/>
          </a:stretch>
        </p:blipFill>
        <p:spPr bwMode="auto">
          <a:xfrm>
            <a:off x="467544" y="1700808"/>
            <a:ext cx="3483987" cy="4608512"/>
          </a:xfrm>
          <a:prstGeom prst="rect">
            <a:avLst/>
          </a:prstGeom>
          <a:noFill/>
        </p:spPr>
      </p:pic>
      <p:pic>
        <p:nvPicPr>
          <p:cNvPr id="26628" name="Picture 4" descr="DSC01344"/>
          <p:cNvPicPr>
            <a:picLocks noChangeAspect="1" noChangeArrowheads="1"/>
          </p:cNvPicPr>
          <p:nvPr/>
        </p:nvPicPr>
        <p:blipFill>
          <a:blip r:embed="rId4" cstate="print"/>
          <a:srcRect/>
          <a:stretch>
            <a:fillRect/>
          </a:stretch>
        </p:blipFill>
        <p:spPr bwMode="auto">
          <a:xfrm>
            <a:off x="1547664" y="1556792"/>
            <a:ext cx="60960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628"/>
                                        </p:tgtEl>
                                        <p:attrNameLst>
                                          <p:attrName>style.visibility</p:attrName>
                                        </p:attrNameLst>
                                      </p:cBhvr>
                                      <p:to>
                                        <p:strVal val="visible"/>
                                      </p:to>
                                    </p:set>
                                    <p:anim calcmode="lin" valueType="num">
                                      <p:cBhvr additive="base">
                                        <p:cTn id="25" dur="500" fill="hold"/>
                                        <p:tgtEl>
                                          <p:spTgt spid="26628"/>
                                        </p:tgtEl>
                                        <p:attrNameLst>
                                          <p:attrName>ppt_x</p:attrName>
                                        </p:attrNameLst>
                                      </p:cBhvr>
                                      <p:tavLst>
                                        <p:tav tm="0">
                                          <p:val>
                                            <p:strVal val="#ppt_x"/>
                                          </p:val>
                                        </p:tav>
                                        <p:tav tm="100000">
                                          <p:val>
                                            <p:strVal val="#ppt_x"/>
                                          </p:val>
                                        </p:tav>
                                      </p:tavLst>
                                    </p:anim>
                                    <p:anim calcmode="lin" valueType="num">
                                      <p:cBhvr additive="base">
                                        <p:cTn id="26"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75656" y="188640"/>
            <a:ext cx="7272808" cy="1368152"/>
          </a:xfrm>
        </p:spPr>
        <p:txBody>
          <a:bodyPr/>
          <a:lstStyle/>
          <a:p>
            <a:pPr lvl="0" algn="ctr"/>
            <a:r>
              <a:rPr lang="pl-PL" sz="5400" dirty="0" smtClean="0">
                <a:solidFill>
                  <a:schemeClr val="tx2"/>
                </a:solidFill>
              </a:rPr>
              <a:t>St. Andrew Disco</a:t>
            </a:r>
            <a:endParaRPr lang="en-US" sz="5400" dirty="0">
              <a:solidFill>
                <a:schemeClr val="tx2"/>
              </a:solidFill>
            </a:endParaRPr>
          </a:p>
        </p:txBody>
      </p:sp>
      <p:sp>
        <p:nvSpPr>
          <p:cNvPr id="3" name="Symbol zastępczy zawartości 2"/>
          <p:cNvSpPr>
            <a:spLocks noGrp="1"/>
          </p:cNvSpPr>
          <p:nvPr>
            <p:ph idx="1"/>
          </p:nvPr>
        </p:nvSpPr>
        <p:spPr>
          <a:xfrm>
            <a:off x="5004048" y="1628800"/>
            <a:ext cx="3826768" cy="4709120"/>
          </a:xfrm>
        </p:spPr>
        <p:txBody>
          <a:bodyPr>
            <a:normAutofit/>
          </a:bodyPr>
          <a:lstStyle/>
          <a:p>
            <a:pPr algn="just"/>
            <a:r>
              <a:rPr lang="en-US" dirty="0" smtClean="0">
                <a:solidFill>
                  <a:schemeClr val="tx2">
                    <a:lumMod val="75000"/>
                  </a:schemeClr>
                </a:solidFill>
              </a:rPr>
              <a:t>We foretell many things to each other on it</a:t>
            </a:r>
          </a:p>
          <a:p>
            <a:pPr algn="just"/>
            <a:r>
              <a:rPr lang="en-US" dirty="0" smtClean="0">
                <a:solidFill>
                  <a:schemeClr val="tx2">
                    <a:lumMod val="75000"/>
                  </a:schemeClr>
                </a:solidFill>
              </a:rPr>
              <a:t>Every year near 30th of November in our school is St. Andrew Disco</a:t>
            </a:r>
          </a:p>
          <a:p>
            <a:pPr algn="just"/>
            <a:r>
              <a:rPr lang="en-US" dirty="0" smtClean="0">
                <a:solidFill>
                  <a:schemeClr val="tx2">
                    <a:lumMod val="75000"/>
                  </a:schemeClr>
                </a:solidFill>
              </a:rPr>
              <a:t>If you come on this party you will know name of your wife/husband, your job, what mark of car you will have, what dress you will have on your wedding etc.</a:t>
            </a:r>
          </a:p>
          <a:p>
            <a:pPr algn="just"/>
            <a:r>
              <a:rPr lang="en-US" dirty="0" smtClean="0">
                <a:solidFill>
                  <a:schemeClr val="tx2">
                    <a:lumMod val="75000"/>
                  </a:schemeClr>
                </a:solidFill>
              </a:rPr>
              <a:t>After foretoken we have disco and treat</a:t>
            </a: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27650" name="Picture 2" descr="DSC01486"/>
          <p:cNvPicPr>
            <a:picLocks noChangeAspect="1" noChangeArrowheads="1"/>
          </p:cNvPicPr>
          <p:nvPr/>
        </p:nvPicPr>
        <p:blipFill>
          <a:blip r:embed="rId3" cstate="print"/>
          <a:srcRect l="16537" r="18495"/>
          <a:stretch>
            <a:fillRect/>
          </a:stretch>
        </p:blipFill>
        <p:spPr bwMode="auto">
          <a:xfrm>
            <a:off x="539552" y="1844824"/>
            <a:ext cx="3960440" cy="4572000"/>
          </a:xfrm>
          <a:prstGeom prst="rect">
            <a:avLst/>
          </a:prstGeom>
          <a:noFill/>
        </p:spPr>
      </p:pic>
      <p:pic>
        <p:nvPicPr>
          <p:cNvPr id="27652" name="Picture 4" descr="DSC01504"/>
          <p:cNvPicPr>
            <a:picLocks noChangeAspect="1" noChangeArrowheads="1"/>
          </p:cNvPicPr>
          <p:nvPr/>
        </p:nvPicPr>
        <p:blipFill>
          <a:blip r:embed="rId4" cstate="print"/>
          <a:srcRect/>
          <a:stretch>
            <a:fillRect/>
          </a:stretch>
        </p:blipFill>
        <p:spPr bwMode="auto">
          <a:xfrm>
            <a:off x="2123728" y="188640"/>
            <a:ext cx="4572000" cy="6096001"/>
          </a:xfrm>
          <a:prstGeom prst="rect">
            <a:avLst/>
          </a:prstGeom>
          <a:noFill/>
        </p:spPr>
      </p:pic>
      <p:pic>
        <p:nvPicPr>
          <p:cNvPr id="27654" name="Picture 6" descr="DSC01466"/>
          <p:cNvPicPr>
            <a:picLocks noChangeAspect="1" noChangeArrowheads="1"/>
          </p:cNvPicPr>
          <p:nvPr/>
        </p:nvPicPr>
        <p:blipFill>
          <a:blip r:embed="rId5" cstate="print"/>
          <a:srcRect/>
          <a:stretch>
            <a:fillRect/>
          </a:stretch>
        </p:blipFill>
        <p:spPr bwMode="auto">
          <a:xfrm>
            <a:off x="1043608" y="980728"/>
            <a:ext cx="60960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652"/>
                                        </p:tgtEl>
                                        <p:attrNameLst>
                                          <p:attrName>style.visibility</p:attrName>
                                        </p:attrNameLst>
                                      </p:cBhvr>
                                      <p:to>
                                        <p:strVal val="visible"/>
                                      </p:to>
                                    </p:set>
                                    <p:anim calcmode="lin" valueType="num">
                                      <p:cBhvr additive="base">
                                        <p:cTn id="31" dur="500" fill="hold"/>
                                        <p:tgtEl>
                                          <p:spTgt spid="27652"/>
                                        </p:tgtEl>
                                        <p:attrNameLst>
                                          <p:attrName>ppt_x</p:attrName>
                                        </p:attrNameLst>
                                      </p:cBhvr>
                                      <p:tavLst>
                                        <p:tav tm="0">
                                          <p:val>
                                            <p:strVal val="#ppt_x"/>
                                          </p:val>
                                        </p:tav>
                                        <p:tav tm="100000">
                                          <p:val>
                                            <p:strVal val="#ppt_x"/>
                                          </p:val>
                                        </p:tav>
                                      </p:tavLst>
                                    </p:anim>
                                    <p:anim calcmode="lin" valueType="num">
                                      <p:cBhvr additive="base">
                                        <p:cTn id="32"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654"/>
                                        </p:tgtEl>
                                        <p:attrNameLst>
                                          <p:attrName>style.visibility</p:attrName>
                                        </p:attrNameLst>
                                      </p:cBhvr>
                                      <p:to>
                                        <p:strVal val="visible"/>
                                      </p:to>
                                    </p:set>
                                    <p:anim calcmode="lin" valueType="num">
                                      <p:cBhvr additive="base">
                                        <p:cTn id="37" dur="500" fill="hold"/>
                                        <p:tgtEl>
                                          <p:spTgt spid="27654"/>
                                        </p:tgtEl>
                                        <p:attrNameLst>
                                          <p:attrName>ppt_x</p:attrName>
                                        </p:attrNameLst>
                                      </p:cBhvr>
                                      <p:tavLst>
                                        <p:tav tm="0">
                                          <p:val>
                                            <p:strVal val="#ppt_x"/>
                                          </p:val>
                                        </p:tav>
                                        <p:tav tm="100000">
                                          <p:val>
                                            <p:strVal val="#ppt_x"/>
                                          </p:val>
                                        </p:tav>
                                      </p:tavLst>
                                    </p:anim>
                                    <p:anim calcmode="lin" valueType="num">
                                      <p:cBhvr additive="base">
                                        <p:cTn id="38"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75656" y="188640"/>
            <a:ext cx="7272808" cy="1368152"/>
          </a:xfrm>
        </p:spPr>
        <p:txBody>
          <a:bodyPr/>
          <a:lstStyle/>
          <a:p>
            <a:pPr lvl="0" algn="ctr"/>
            <a:r>
              <a:rPr lang="en-US" sz="5400" dirty="0" smtClean="0">
                <a:solidFill>
                  <a:schemeClr val="tx2"/>
                </a:solidFill>
              </a:rPr>
              <a:t>Class’ Christmas Eve</a:t>
            </a:r>
            <a:endParaRPr lang="en-US" sz="5400" dirty="0">
              <a:solidFill>
                <a:schemeClr val="tx2"/>
              </a:solidFill>
            </a:endParaRPr>
          </a:p>
        </p:txBody>
      </p:sp>
      <p:sp>
        <p:nvSpPr>
          <p:cNvPr id="3" name="Symbol zastępczy zawartości 2"/>
          <p:cNvSpPr>
            <a:spLocks noGrp="1"/>
          </p:cNvSpPr>
          <p:nvPr>
            <p:ph idx="1"/>
          </p:nvPr>
        </p:nvSpPr>
        <p:spPr>
          <a:xfrm>
            <a:off x="5004048" y="2276872"/>
            <a:ext cx="3826768" cy="4061048"/>
          </a:xfrm>
        </p:spPr>
        <p:txBody>
          <a:bodyPr>
            <a:normAutofit/>
          </a:bodyPr>
          <a:lstStyle/>
          <a:p>
            <a:pPr algn="just"/>
            <a:r>
              <a:rPr lang="en-US" dirty="0" smtClean="0">
                <a:solidFill>
                  <a:schemeClr val="tx2">
                    <a:lumMod val="75000"/>
                  </a:schemeClr>
                </a:solidFill>
              </a:rPr>
              <a:t>Last day at school before Christmas break all classes from our school have their own Christmas dinner</a:t>
            </a:r>
          </a:p>
          <a:p>
            <a:pPr algn="just"/>
            <a:r>
              <a:rPr lang="en-US" dirty="0" smtClean="0">
                <a:solidFill>
                  <a:schemeClr val="tx2">
                    <a:lumMod val="75000"/>
                  </a:schemeClr>
                </a:solidFill>
              </a:rPr>
              <a:t>Students bring to school cakes, salads and other dishes</a:t>
            </a:r>
          </a:p>
          <a:p>
            <a:pPr algn="just"/>
            <a:r>
              <a:rPr lang="en-US" dirty="0" smtClean="0">
                <a:solidFill>
                  <a:schemeClr val="tx2">
                    <a:lumMod val="75000"/>
                  </a:schemeClr>
                </a:solidFill>
              </a:rPr>
              <a:t>Then we are sitting near decorated table and eat together</a:t>
            </a: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2050" name="Picture 2" descr="DSC01790"/>
          <p:cNvPicPr>
            <a:picLocks noChangeAspect="1" noChangeArrowheads="1"/>
          </p:cNvPicPr>
          <p:nvPr/>
        </p:nvPicPr>
        <p:blipFill>
          <a:blip r:embed="rId3" cstate="print"/>
          <a:srcRect r="23220"/>
          <a:stretch>
            <a:fillRect/>
          </a:stretch>
        </p:blipFill>
        <p:spPr bwMode="auto">
          <a:xfrm>
            <a:off x="323528" y="2060848"/>
            <a:ext cx="4533086" cy="44279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G_2378"/>
          <p:cNvPicPr>
            <a:picLocks noChangeAspect="1" noChangeArrowheads="1"/>
          </p:cNvPicPr>
          <p:nvPr/>
        </p:nvPicPr>
        <p:blipFill>
          <a:blip r:embed="rId2" cstate="print"/>
          <a:srcRect l="27168" r="17314"/>
          <a:stretch>
            <a:fillRect/>
          </a:stretch>
        </p:blipFill>
        <p:spPr bwMode="auto">
          <a:xfrm>
            <a:off x="611560" y="1844824"/>
            <a:ext cx="3672408" cy="4413319"/>
          </a:xfrm>
          <a:prstGeom prst="rect">
            <a:avLst/>
          </a:prstGeom>
          <a:noFill/>
        </p:spPr>
      </p:pic>
      <p:sp>
        <p:nvSpPr>
          <p:cNvPr id="2" name="Tytuł 1"/>
          <p:cNvSpPr>
            <a:spLocks noGrp="1"/>
          </p:cNvSpPr>
          <p:nvPr>
            <p:ph type="title"/>
          </p:nvPr>
        </p:nvSpPr>
        <p:spPr>
          <a:xfrm>
            <a:off x="1475656" y="188640"/>
            <a:ext cx="7272808" cy="1368152"/>
          </a:xfrm>
        </p:spPr>
        <p:txBody>
          <a:bodyPr/>
          <a:lstStyle/>
          <a:p>
            <a:pPr lvl="0" algn="ctr"/>
            <a:r>
              <a:rPr lang="en-US" sz="6600" dirty="0" smtClean="0">
                <a:solidFill>
                  <a:schemeClr val="tx2"/>
                </a:solidFill>
              </a:rPr>
              <a:t>White School</a:t>
            </a:r>
            <a:endParaRPr lang="en-US" sz="6600" dirty="0">
              <a:solidFill>
                <a:schemeClr val="tx2"/>
              </a:solidFill>
            </a:endParaRPr>
          </a:p>
        </p:txBody>
      </p:sp>
      <p:sp>
        <p:nvSpPr>
          <p:cNvPr id="3" name="Symbol zastępczy zawartości 2"/>
          <p:cNvSpPr>
            <a:spLocks noGrp="1"/>
          </p:cNvSpPr>
          <p:nvPr>
            <p:ph idx="1"/>
          </p:nvPr>
        </p:nvSpPr>
        <p:spPr>
          <a:xfrm>
            <a:off x="4355976" y="1484784"/>
            <a:ext cx="4402832" cy="4709120"/>
          </a:xfrm>
        </p:spPr>
        <p:txBody>
          <a:bodyPr>
            <a:normAutofit/>
          </a:bodyPr>
          <a:lstStyle/>
          <a:p>
            <a:pPr algn="just"/>
            <a:r>
              <a:rPr lang="en-US" dirty="0" smtClean="0">
                <a:solidFill>
                  <a:schemeClr val="tx2">
                    <a:lumMod val="75000"/>
                  </a:schemeClr>
                </a:solidFill>
              </a:rPr>
              <a:t>Every year in December or January volunteers go on the White School</a:t>
            </a:r>
          </a:p>
          <a:p>
            <a:pPr algn="just"/>
            <a:r>
              <a:rPr lang="en-US" dirty="0" smtClean="0">
                <a:solidFill>
                  <a:schemeClr val="tx2">
                    <a:lumMod val="75000"/>
                  </a:schemeClr>
                </a:solidFill>
              </a:rPr>
              <a:t>White School take place in </a:t>
            </a:r>
            <a:r>
              <a:rPr lang="en-US" dirty="0" err="1" smtClean="0">
                <a:solidFill>
                  <a:schemeClr val="tx2">
                    <a:lumMod val="75000"/>
                  </a:schemeClr>
                </a:solidFill>
              </a:rPr>
              <a:t>Bialka</a:t>
            </a:r>
            <a:r>
              <a:rPr lang="en-US" dirty="0" smtClean="0">
                <a:solidFill>
                  <a:schemeClr val="tx2">
                    <a:lumMod val="75000"/>
                  </a:schemeClr>
                </a:solidFill>
              </a:rPr>
              <a:t> </a:t>
            </a:r>
            <a:r>
              <a:rPr lang="en-US" dirty="0" err="1" smtClean="0">
                <a:solidFill>
                  <a:schemeClr val="tx2">
                    <a:lumMod val="75000"/>
                  </a:schemeClr>
                </a:solidFill>
              </a:rPr>
              <a:t>Tatrzanska</a:t>
            </a:r>
            <a:r>
              <a:rPr lang="en-US" dirty="0" smtClean="0">
                <a:solidFill>
                  <a:schemeClr val="tx2">
                    <a:lumMod val="75000"/>
                  </a:schemeClr>
                </a:solidFill>
              </a:rPr>
              <a:t>, which is at south part of our country, in the mountains</a:t>
            </a:r>
          </a:p>
          <a:p>
            <a:pPr algn="just"/>
            <a:r>
              <a:rPr lang="en-US" dirty="0" smtClean="0">
                <a:solidFill>
                  <a:schemeClr val="tx2">
                    <a:lumMod val="75000"/>
                  </a:schemeClr>
                </a:solidFill>
              </a:rPr>
              <a:t>Students are learning how to skiing, snowboarding, cross – country skiing, skating etc.</a:t>
            </a:r>
          </a:p>
          <a:p>
            <a:pPr algn="just"/>
            <a:r>
              <a:rPr lang="en-US" dirty="0" smtClean="0">
                <a:solidFill>
                  <a:schemeClr val="tx2">
                    <a:lumMod val="75000"/>
                  </a:schemeClr>
                </a:solidFill>
              </a:rPr>
              <a:t>It takes one week</a:t>
            </a:r>
            <a:endParaRPr lang="pl-PL" dirty="0" smtClean="0">
              <a:solidFill>
                <a:schemeClr val="tx2">
                  <a:lumMod val="75000"/>
                </a:schemeClr>
              </a:solidFill>
            </a:endParaRPr>
          </a:p>
          <a:p>
            <a:pPr algn="just"/>
            <a:r>
              <a:rPr lang="en-US" dirty="0" smtClean="0">
                <a:solidFill>
                  <a:schemeClr val="tx2">
                    <a:lumMod val="75000"/>
                  </a:schemeClr>
                </a:solidFill>
              </a:rPr>
              <a:t>Then in March there are a competition from winter school</a:t>
            </a:r>
          </a:p>
        </p:txBody>
      </p:sp>
      <p:pic>
        <p:nvPicPr>
          <p:cNvPr id="4" name="Picture 2" descr="http://www.sp24sto.edu.pl/pictures/tarcza1.png"/>
          <p:cNvPicPr>
            <a:picLocks noChangeAspect="1" noChangeArrowheads="1"/>
          </p:cNvPicPr>
          <p:nvPr/>
        </p:nvPicPr>
        <p:blipFill>
          <a:blip r:embed="rId3" cstate="print"/>
          <a:srcRect/>
          <a:stretch>
            <a:fillRect/>
          </a:stretch>
        </p:blipFill>
        <p:spPr bwMode="auto">
          <a:xfrm>
            <a:off x="323528" y="188640"/>
            <a:ext cx="936104" cy="829315"/>
          </a:xfrm>
          <a:prstGeom prst="rect">
            <a:avLst/>
          </a:prstGeom>
          <a:noFill/>
        </p:spPr>
      </p:pic>
      <p:pic>
        <p:nvPicPr>
          <p:cNvPr id="1028" name="Picture 4" descr="IMG_2393"/>
          <p:cNvPicPr>
            <a:picLocks noChangeAspect="1" noChangeArrowheads="1"/>
          </p:cNvPicPr>
          <p:nvPr/>
        </p:nvPicPr>
        <p:blipFill>
          <a:blip r:embed="rId4" cstate="print"/>
          <a:srcRect/>
          <a:stretch>
            <a:fillRect/>
          </a:stretch>
        </p:blipFill>
        <p:spPr bwMode="auto">
          <a:xfrm>
            <a:off x="1691680" y="1628800"/>
            <a:ext cx="6096000" cy="40671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additive="base">
                                        <p:cTn id="37" dur="500" fill="hold"/>
                                        <p:tgtEl>
                                          <p:spTgt spid="1028"/>
                                        </p:tgtEl>
                                        <p:attrNameLst>
                                          <p:attrName>ppt_x</p:attrName>
                                        </p:attrNameLst>
                                      </p:cBhvr>
                                      <p:tavLst>
                                        <p:tav tm="0">
                                          <p:val>
                                            <p:strVal val="#ppt_x"/>
                                          </p:val>
                                        </p:tav>
                                        <p:tav tm="100000">
                                          <p:val>
                                            <p:strVal val="#ppt_x"/>
                                          </p:val>
                                        </p:tav>
                                      </p:tavLst>
                                    </p:anim>
                                    <p:anim calcmode="lin" valueType="num">
                                      <p:cBhvr additive="base">
                                        <p:cTn id="3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75656" y="0"/>
            <a:ext cx="7668344" cy="1368152"/>
          </a:xfrm>
        </p:spPr>
        <p:txBody>
          <a:bodyPr/>
          <a:lstStyle/>
          <a:p>
            <a:pPr lvl="0" algn="ctr"/>
            <a:r>
              <a:rPr lang="en-US" sz="5000" dirty="0" smtClean="0">
                <a:solidFill>
                  <a:schemeClr val="tx2"/>
                </a:solidFill>
              </a:rPr>
              <a:t>New Year’s Concert</a:t>
            </a:r>
            <a:endParaRPr lang="en-US" sz="5000" dirty="0">
              <a:solidFill>
                <a:schemeClr val="tx2"/>
              </a:solidFill>
            </a:endParaRPr>
          </a:p>
        </p:txBody>
      </p:sp>
      <p:sp>
        <p:nvSpPr>
          <p:cNvPr id="3" name="Symbol zastępczy zawartości 2"/>
          <p:cNvSpPr>
            <a:spLocks noGrp="1"/>
          </p:cNvSpPr>
          <p:nvPr>
            <p:ph idx="1"/>
          </p:nvPr>
        </p:nvSpPr>
        <p:spPr>
          <a:xfrm>
            <a:off x="4860032" y="1484784"/>
            <a:ext cx="3898776" cy="4709120"/>
          </a:xfrm>
        </p:spPr>
        <p:txBody>
          <a:bodyPr>
            <a:normAutofit/>
          </a:bodyPr>
          <a:lstStyle/>
          <a:p>
            <a:pPr algn="just"/>
            <a:r>
              <a:rPr lang="en-US" dirty="0" smtClean="0">
                <a:solidFill>
                  <a:schemeClr val="tx2">
                    <a:lumMod val="75000"/>
                  </a:schemeClr>
                </a:solidFill>
              </a:rPr>
              <a:t>New Year’s concert is very important day at school</a:t>
            </a:r>
          </a:p>
          <a:p>
            <a:pPr algn="just"/>
            <a:r>
              <a:rPr lang="en-US" dirty="0" smtClean="0">
                <a:solidFill>
                  <a:schemeClr val="tx2">
                    <a:lumMod val="75000"/>
                  </a:schemeClr>
                </a:solidFill>
              </a:rPr>
              <a:t>All classes 1-3 prepares some play or they are singing some songs and telling some poems</a:t>
            </a:r>
          </a:p>
          <a:p>
            <a:pPr algn="just"/>
            <a:r>
              <a:rPr lang="en-US" dirty="0" smtClean="0">
                <a:solidFill>
                  <a:schemeClr val="tx2">
                    <a:lumMod val="75000"/>
                  </a:schemeClr>
                </a:solidFill>
              </a:rPr>
              <a:t>There are people who sings alone</a:t>
            </a:r>
          </a:p>
          <a:p>
            <a:pPr algn="just"/>
            <a:r>
              <a:rPr lang="en-US" dirty="0" smtClean="0">
                <a:solidFill>
                  <a:schemeClr val="tx2">
                    <a:lumMod val="75000"/>
                  </a:schemeClr>
                </a:solidFill>
              </a:rPr>
              <a:t>Our students are also telling about our school, about new projects etc.</a:t>
            </a: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31746" name="Picture 2" descr="13"/>
          <p:cNvPicPr>
            <a:picLocks noChangeAspect="1" noChangeArrowheads="1"/>
          </p:cNvPicPr>
          <p:nvPr/>
        </p:nvPicPr>
        <p:blipFill>
          <a:blip r:embed="rId3" cstate="print"/>
          <a:srcRect/>
          <a:stretch>
            <a:fillRect/>
          </a:stretch>
        </p:blipFill>
        <p:spPr bwMode="auto">
          <a:xfrm>
            <a:off x="611560" y="1484784"/>
            <a:ext cx="3590368" cy="4797152"/>
          </a:xfrm>
          <a:prstGeom prst="rect">
            <a:avLst/>
          </a:prstGeom>
          <a:noFill/>
        </p:spPr>
      </p:pic>
      <p:pic>
        <p:nvPicPr>
          <p:cNvPr id="31748" name="Picture 4" descr="15"/>
          <p:cNvPicPr>
            <a:picLocks noChangeAspect="1" noChangeArrowheads="1"/>
          </p:cNvPicPr>
          <p:nvPr/>
        </p:nvPicPr>
        <p:blipFill>
          <a:blip r:embed="rId4" cstate="print"/>
          <a:srcRect/>
          <a:stretch>
            <a:fillRect/>
          </a:stretch>
        </p:blipFill>
        <p:spPr bwMode="auto">
          <a:xfrm>
            <a:off x="971599" y="1340768"/>
            <a:ext cx="7198781" cy="4814186"/>
          </a:xfrm>
          <a:prstGeom prst="rect">
            <a:avLst/>
          </a:prstGeom>
          <a:noFill/>
        </p:spPr>
      </p:pic>
      <p:pic>
        <p:nvPicPr>
          <p:cNvPr id="31750" name="Picture 6" descr="23"/>
          <p:cNvPicPr>
            <a:picLocks noChangeAspect="1" noChangeArrowheads="1"/>
          </p:cNvPicPr>
          <p:nvPr/>
        </p:nvPicPr>
        <p:blipFill>
          <a:blip r:embed="rId5" cstate="print"/>
          <a:srcRect/>
          <a:stretch>
            <a:fillRect/>
          </a:stretch>
        </p:blipFill>
        <p:spPr bwMode="auto">
          <a:xfrm>
            <a:off x="1403648" y="1700808"/>
            <a:ext cx="6096000" cy="43148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748"/>
                                        </p:tgtEl>
                                        <p:attrNameLst>
                                          <p:attrName>style.visibility</p:attrName>
                                        </p:attrNameLst>
                                      </p:cBhvr>
                                      <p:to>
                                        <p:strVal val="visible"/>
                                      </p:to>
                                    </p:set>
                                    <p:anim calcmode="lin" valueType="num">
                                      <p:cBhvr additive="base">
                                        <p:cTn id="31" dur="500" fill="hold"/>
                                        <p:tgtEl>
                                          <p:spTgt spid="31748"/>
                                        </p:tgtEl>
                                        <p:attrNameLst>
                                          <p:attrName>ppt_x</p:attrName>
                                        </p:attrNameLst>
                                      </p:cBhvr>
                                      <p:tavLst>
                                        <p:tav tm="0">
                                          <p:val>
                                            <p:strVal val="#ppt_x"/>
                                          </p:val>
                                        </p:tav>
                                        <p:tav tm="100000">
                                          <p:val>
                                            <p:strVal val="#ppt_x"/>
                                          </p:val>
                                        </p:tav>
                                      </p:tavLst>
                                    </p:anim>
                                    <p:anim calcmode="lin" valueType="num">
                                      <p:cBhvr additive="base">
                                        <p:cTn id="32"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750"/>
                                        </p:tgtEl>
                                        <p:attrNameLst>
                                          <p:attrName>style.visibility</p:attrName>
                                        </p:attrNameLst>
                                      </p:cBhvr>
                                      <p:to>
                                        <p:strVal val="visible"/>
                                      </p:to>
                                    </p:set>
                                    <p:anim calcmode="lin" valueType="num">
                                      <p:cBhvr additive="base">
                                        <p:cTn id="37" dur="500" fill="hold"/>
                                        <p:tgtEl>
                                          <p:spTgt spid="31750"/>
                                        </p:tgtEl>
                                        <p:attrNameLst>
                                          <p:attrName>ppt_x</p:attrName>
                                        </p:attrNameLst>
                                      </p:cBhvr>
                                      <p:tavLst>
                                        <p:tav tm="0">
                                          <p:val>
                                            <p:strVal val="#ppt_x"/>
                                          </p:val>
                                        </p:tav>
                                        <p:tav tm="100000">
                                          <p:val>
                                            <p:strVal val="#ppt_x"/>
                                          </p:val>
                                        </p:tav>
                                      </p:tavLst>
                                    </p:anim>
                                    <p:anim calcmode="lin" valueType="num">
                                      <p:cBhvr additive="base">
                                        <p:cTn id="38" dur="500" fill="hold"/>
                                        <p:tgtEl>
                                          <p:spTgt spid="317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75656" y="0"/>
            <a:ext cx="7668344" cy="1368152"/>
          </a:xfrm>
        </p:spPr>
        <p:txBody>
          <a:bodyPr/>
          <a:lstStyle/>
          <a:p>
            <a:pPr lvl="0" algn="ctr"/>
            <a:r>
              <a:rPr lang="pl-PL" sz="6600" dirty="0" smtClean="0">
                <a:solidFill>
                  <a:schemeClr val="tx2"/>
                </a:solidFill>
              </a:rPr>
              <a:t>Carnival Bal</a:t>
            </a:r>
            <a:endParaRPr lang="en-US" sz="6600" dirty="0">
              <a:solidFill>
                <a:schemeClr val="tx2"/>
              </a:solidFill>
            </a:endParaRPr>
          </a:p>
        </p:txBody>
      </p:sp>
      <p:sp>
        <p:nvSpPr>
          <p:cNvPr id="3" name="Symbol zastępczy zawartości 2"/>
          <p:cNvSpPr>
            <a:spLocks noGrp="1"/>
          </p:cNvSpPr>
          <p:nvPr>
            <p:ph idx="1"/>
          </p:nvPr>
        </p:nvSpPr>
        <p:spPr>
          <a:xfrm>
            <a:off x="3851920" y="1340768"/>
            <a:ext cx="4906888" cy="4709120"/>
          </a:xfrm>
        </p:spPr>
        <p:txBody>
          <a:bodyPr>
            <a:normAutofit fontScale="92500" lnSpcReduction="10000"/>
          </a:bodyPr>
          <a:lstStyle/>
          <a:p>
            <a:pPr algn="just"/>
            <a:r>
              <a:rPr lang="en-GB" dirty="0" smtClean="0">
                <a:solidFill>
                  <a:schemeClr val="tx2">
                    <a:lumMod val="75000"/>
                  </a:schemeClr>
                </a:solidFill>
              </a:rPr>
              <a:t>During carnival volunteers from classes 4 – 6 leave their houses for one night because they go for party!</a:t>
            </a:r>
          </a:p>
          <a:p>
            <a:pPr algn="just"/>
            <a:r>
              <a:rPr lang="en-GB" dirty="0" smtClean="0">
                <a:solidFill>
                  <a:schemeClr val="tx2">
                    <a:lumMod val="75000"/>
                  </a:schemeClr>
                </a:solidFill>
              </a:rPr>
              <a:t>All balls has got some topic, for example „Stars” or „Daub”</a:t>
            </a:r>
          </a:p>
          <a:p>
            <a:pPr algn="just"/>
            <a:r>
              <a:rPr lang="en-GB" dirty="0" smtClean="0">
                <a:solidFill>
                  <a:schemeClr val="tx2">
                    <a:lumMod val="75000"/>
                  </a:schemeClr>
                </a:solidFill>
              </a:rPr>
              <a:t>It has generally taken place in </a:t>
            </a:r>
            <a:r>
              <a:rPr lang="en-GB" dirty="0" err="1" smtClean="0">
                <a:solidFill>
                  <a:schemeClr val="tx2">
                    <a:lumMod val="75000"/>
                  </a:schemeClr>
                </a:solidFill>
              </a:rPr>
              <a:t>Stara</a:t>
            </a:r>
            <a:r>
              <a:rPr lang="en-GB" dirty="0" smtClean="0">
                <a:solidFill>
                  <a:schemeClr val="tx2">
                    <a:lumMod val="75000"/>
                  </a:schemeClr>
                </a:solidFill>
              </a:rPr>
              <a:t> Dabrowa</a:t>
            </a:r>
          </a:p>
          <a:p>
            <a:pPr algn="just"/>
            <a:r>
              <a:rPr lang="en-GB" dirty="0" smtClean="0">
                <a:solidFill>
                  <a:schemeClr val="tx2">
                    <a:lumMod val="75000"/>
                  </a:schemeClr>
                </a:solidFill>
              </a:rPr>
              <a:t>We leave school and go there by coach. We are there on about 6 pm, we eat sapper, process in disguise and then dance to morning</a:t>
            </a:r>
            <a:endParaRPr lang="pl-PL" dirty="0" smtClean="0">
              <a:solidFill>
                <a:schemeClr val="tx2">
                  <a:lumMod val="75000"/>
                </a:schemeClr>
              </a:solidFill>
            </a:endParaRPr>
          </a:p>
          <a:p>
            <a:pPr algn="just"/>
            <a:r>
              <a:rPr lang="en-GB" dirty="0" smtClean="0">
                <a:solidFill>
                  <a:schemeClr val="tx2">
                    <a:lumMod val="75000"/>
                  </a:schemeClr>
                </a:solidFill>
              </a:rPr>
              <a:t>During the party we’ve got many games</a:t>
            </a:r>
          </a:p>
          <a:p>
            <a:pPr algn="just"/>
            <a:r>
              <a:rPr lang="en-GB" dirty="0" smtClean="0">
                <a:solidFill>
                  <a:schemeClr val="tx2">
                    <a:lumMod val="75000"/>
                  </a:schemeClr>
                </a:solidFill>
              </a:rPr>
              <a:t>On the next day we come back to Warsaw </a:t>
            </a: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2050" name="Picture 2" descr="DSC02293"/>
          <p:cNvPicPr>
            <a:picLocks noChangeAspect="1" noChangeArrowheads="1"/>
          </p:cNvPicPr>
          <p:nvPr/>
        </p:nvPicPr>
        <p:blipFill>
          <a:blip r:embed="rId3" cstate="print"/>
          <a:srcRect/>
          <a:stretch>
            <a:fillRect/>
          </a:stretch>
        </p:blipFill>
        <p:spPr bwMode="auto">
          <a:xfrm>
            <a:off x="323528" y="1484784"/>
            <a:ext cx="3329862" cy="4439817"/>
          </a:xfrm>
          <a:prstGeom prst="rect">
            <a:avLst/>
          </a:prstGeom>
          <a:noFill/>
        </p:spPr>
      </p:pic>
      <p:pic>
        <p:nvPicPr>
          <p:cNvPr id="2052" name="Picture 4" descr="DSC02247"/>
          <p:cNvPicPr>
            <a:picLocks noChangeAspect="1" noChangeArrowheads="1"/>
          </p:cNvPicPr>
          <p:nvPr/>
        </p:nvPicPr>
        <p:blipFill>
          <a:blip r:embed="rId4" cstate="print"/>
          <a:srcRect/>
          <a:stretch>
            <a:fillRect/>
          </a:stretch>
        </p:blipFill>
        <p:spPr bwMode="auto">
          <a:xfrm>
            <a:off x="1187624" y="1340768"/>
            <a:ext cx="6096000" cy="4572000"/>
          </a:xfrm>
          <a:prstGeom prst="rect">
            <a:avLst/>
          </a:prstGeom>
          <a:noFill/>
        </p:spPr>
      </p:pic>
      <p:pic>
        <p:nvPicPr>
          <p:cNvPr id="2054" name="Picture 6" descr="DSC02273"/>
          <p:cNvPicPr>
            <a:picLocks noChangeAspect="1" noChangeArrowheads="1"/>
          </p:cNvPicPr>
          <p:nvPr/>
        </p:nvPicPr>
        <p:blipFill>
          <a:blip r:embed="rId5" cstate="print"/>
          <a:srcRect/>
          <a:stretch>
            <a:fillRect/>
          </a:stretch>
        </p:blipFill>
        <p:spPr bwMode="auto">
          <a:xfrm>
            <a:off x="1403648" y="1268760"/>
            <a:ext cx="6096000" cy="4572000"/>
          </a:xfrm>
          <a:prstGeom prst="rect">
            <a:avLst/>
          </a:prstGeom>
          <a:noFill/>
        </p:spPr>
      </p:pic>
      <p:pic>
        <p:nvPicPr>
          <p:cNvPr id="2056" name="Picture 8" descr="DSC02316"/>
          <p:cNvPicPr>
            <a:picLocks noChangeAspect="1" noChangeArrowheads="1"/>
          </p:cNvPicPr>
          <p:nvPr/>
        </p:nvPicPr>
        <p:blipFill>
          <a:blip r:embed="rId6" cstate="print"/>
          <a:srcRect/>
          <a:stretch>
            <a:fillRect/>
          </a:stretch>
        </p:blipFill>
        <p:spPr bwMode="auto">
          <a:xfrm>
            <a:off x="1547664" y="1412776"/>
            <a:ext cx="60960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52"/>
                                        </p:tgtEl>
                                        <p:attrNameLst>
                                          <p:attrName>style.visibility</p:attrName>
                                        </p:attrNameLst>
                                      </p:cBhvr>
                                      <p:to>
                                        <p:strVal val="visible"/>
                                      </p:to>
                                    </p:set>
                                    <p:anim calcmode="lin" valueType="num">
                                      <p:cBhvr additive="base">
                                        <p:cTn id="43" dur="500" fill="hold"/>
                                        <p:tgtEl>
                                          <p:spTgt spid="2052"/>
                                        </p:tgtEl>
                                        <p:attrNameLst>
                                          <p:attrName>ppt_x</p:attrName>
                                        </p:attrNameLst>
                                      </p:cBhvr>
                                      <p:tavLst>
                                        <p:tav tm="0">
                                          <p:val>
                                            <p:strVal val="#ppt_x"/>
                                          </p:val>
                                        </p:tav>
                                        <p:tav tm="100000">
                                          <p:val>
                                            <p:strVal val="#ppt_x"/>
                                          </p:val>
                                        </p:tav>
                                      </p:tavLst>
                                    </p:anim>
                                    <p:anim calcmode="lin" valueType="num">
                                      <p:cBhvr additive="base">
                                        <p:cTn id="4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54"/>
                                        </p:tgtEl>
                                        <p:attrNameLst>
                                          <p:attrName>style.visibility</p:attrName>
                                        </p:attrNameLst>
                                      </p:cBhvr>
                                      <p:to>
                                        <p:strVal val="visible"/>
                                      </p:to>
                                    </p:set>
                                    <p:anim calcmode="lin" valueType="num">
                                      <p:cBhvr additive="base">
                                        <p:cTn id="49" dur="500" fill="hold"/>
                                        <p:tgtEl>
                                          <p:spTgt spid="2054"/>
                                        </p:tgtEl>
                                        <p:attrNameLst>
                                          <p:attrName>ppt_x</p:attrName>
                                        </p:attrNameLst>
                                      </p:cBhvr>
                                      <p:tavLst>
                                        <p:tav tm="0">
                                          <p:val>
                                            <p:strVal val="#ppt_x"/>
                                          </p:val>
                                        </p:tav>
                                        <p:tav tm="100000">
                                          <p:val>
                                            <p:strVal val="#ppt_x"/>
                                          </p:val>
                                        </p:tav>
                                      </p:tavLst>
                                    </p:anim>
                                    <p:anim calcmode="lin" valueType="num">
                                      <p:cBhvr additive="base">
                                        <p:cTn id="50"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56"/>
                                        </p:tgtEl>
                                        <p:attrNameLst>
                                          <p:attrName>style.visibility</p:attrName>
                                        </p:attrNameLst>
                                      </p:cBhvr>
                                      <p:to>
                                        <p:strVal val="visible"/>
                                      </p:to>
                                    </p:set>
                                    <p:anim calcmode="lin" valueType="num">
                                      <p:cBhvr additive="base">
                                        <p:cTn id="55" dur="500" fill="hold"/>
                                        <p:tgtEl>
                                          <p:spTgt spid="2056"/>
                                        </p:tgtEl>
                                        <p:attrNameLst>
                                          <p:attrName>ppt_x</p:attrName>
                                        </p:attrNameLst>
                                      </p:cBhvr>
                                      <p:tavLst>
                                        <p:tav tm="0">
                                          <p:val>
                                            <p:strVal val="#ppt_x"/>
                                          </p:val>
                                        </p:tav>
                                        <p:tav tm="100000">
                                          <p:val>
                                            <p:strVal val="#ppt_x"/>
                                          </p:val>
                                        </p:tav>
                                      </p:tavLst>
                                    </p:anim>
                                    <p:anim calcmode="lin" valueType="num">
                                      <p:cBhvr additive="base">
                                        <p:cTn id="56"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188640"/>
            <a:ext cx="7668344" cy="1368152"/>
          </a:xfrm>
        </p:spPr>
        <p:txBody>
          <a:bodyPr/>
          <a:lstStyle/>
          <a:p>
            <a:pPr lvl="0" algn="ctr"/>
            <a:r>
              <a:rPr lang="en-GB" sz="5400" dirty="0" smtClean="0">
                <a:solidFill>
                  <a:schemeClr val="tx2"/>
                </a:solidFill>
              </a:rPr>
              <a:t>English- Language day</a:t>
            </a:r>
            <a:endParaRPr lang="en-GB" sz="5400" dirty="0">
              <a:solidFill>
                <a:schemeClr val="tx2"/>
              </a:solidFill>
            </a:endParaRPr>
          </a:p>
        </p:txBody>
      </p:sp>
      <p:sp>
        <p:nvSpPr>
          <p:cNvPr id="3" name="Symbol zastępczy zawartości 2"/>
          <p:cNvSpPr>
            <a:spLocks noGrp="1"/>
          </p:cNvSpPr>
          <p:nvPr>
            <p:ph idx="1"/>
          </p:nvPr>
        </p:nvSpPr>
        <p:spPr>
          <a:xfrm>
            <a:off x="3923928" y="1844824"/>
            <a:ext cx="4906888" cy="4608512"/>
          </a:xfrm>
        </p:spPr>
        <p:txBody>
          <a:bodyPr>
            <a:normAutofit fontScale="92500" lnSpcReduction="10000"/>
          </a:bodyPr>
          <a:lstStyle/>
          <a:p>
            <a:pPr algn="just"/>
            <a:r>
              <a:rPr lang="en-GB" dirty="0" smtClean="0">
                <a:solidFill>
                  <a:schemeClr val="tx2">
                    <a:lumMod val="75000"/>
                  </a:schemeClr>
                </a:solidFill>
              </a:rPr>
              <a:t>On the 21st of March we’ve got very special day in our school</a:t>
            </a:r>
          </a:p>
          <a:p>
            <a:pPr algn="just"/>
            <a:r>
              <a:rPr lang="en-GB" dirty="0" smtClean="0">
                <a:solidFill>
                  <a:schemeClr val="tx2">
                    <a:lumMod val="75000"/>
                  </a:schemeClr>
                </a:solidFill>
              </a:rPr>
              <a:t>Students from class 6 and teachers are preparing English – language day for all school</a:t>
            </a:r>
          </a:p>
          <a:p>
            <a:pPr algn="just"/>
            <a:r>
              <a:rPr lang="en-GB" dirty="0" smtClean="0">
                <a:solidFill>
                  <a:schemeClr val="tx2">
                    <a:lumMod val="75000"/>
                  </a:schemeClr>
                </a:solidFill>
              </a:rPr>
              <a:t>On this day each class must go around points in school on which it must to do some exercise and collect as many points as it can. On this points classes must dance, sing, fill the gaps in the text etc.</a:t>
            </a:r>
          </a:p>
          <a:p>
            <a:pPr algn="just"/>
            <a:r>
              <a:rPr lang="en-GB" dirty="0" smtClean="0">
                <a:solidFill>
                  <a:schemeClr val="tx2">
                    <a:lumMod val="75000"/>
                  </a:schemeClr>
                </a:solidFill>
              </a:rPr>
              <a:t>We’ve already had American, English, Scott and Africa day.</a:t>
            </a:r>
          </a:p>
          <a:p>
            <a:pPr algn="just"/>
            <a:r>
              <a:rPr lang="en-GB" dirty="0" smtClean="0">
                <a:solidFill>
                  <a:schemeClr val="tx2">
                    <a:lumMod val="75000"/>
                  </a:schemeClr>
                </a:solidFill>
              </a:rPr>
              <a:t>Class, which win get some prize</a:t>
            </a:r>
          </a:p>
          <a:p>
            <a:pPr algn="just"/>
            <a:endParaRPr lang="en-GB" dirty="0" smtClean="0">
              <a:solidFill>
                <a:schemeClr val="tx2">
                  <a:lumMod val="75000"/>
                </a:schemeClr>
              </a:solidFill>
            </a:endParaRP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1026" name="Picture 2" descr="IMG_9553"/>
          <p:cNvPicPr>
            <a:picLocks noChangeAspect="1" noChangeArrowheads="1"/>
          </p:cNvPicPr>
          <p:nvPr/>
        </p:nvPicPr>
        <p:blipFill>
          <a:blip r:embed="rId3" cstate="print"/>
          <a:srcRect/>
          <a:stretch>
            <a:fillRect/>
          </a:stretch>
        </p:blipFill>
        <p:spPr bwMode="auto">
          <a:xfrm>
            <a:off x="395536" y="2060848"/>
            <a:ext cx="3024336" cy="4032449"/>
          </a:xfrm>
          <a:prstGeom prst="rect">
            <a:avLst/>
          </a:prstGeom>
          <a:noFill/>
        </p:spPr>
      </p:pic>
      <p:pic>
        <p:nvPicPr>
          <p:cNvPr id="1028" name="Picture 4" descr="IMG_9559"/>
          <p:cNvPicPr>
            <a:picLocks noChangeAspect="1" noChangeArrowheads="1"/>
          </p:cNvPicPr>
          <p:nvPr/>
        </p:nvPicPr>
        <p:blipFill>
          <a:blip r:embed="rId4" cstate="print"/>
          <a:srcRect/>
          <a:stretch>
            <a:fillRect/>
          </a:stretch>
        </p:blipFill>
        <p:spPr bwMode="auto">
          <a:xfrm>
            <a:off x="1403648" y="1340768"/>
            <a:ext cx="6096000" cy="4572000"/>
          </a:xfrm>
          <a:prstGeom prst="rect">
            <a:avLst/>
          </a:prstGeom>
          <a:noFill/>
        </p:spPr>
      </p:pic>
      <p:pic>
        <p:nvPicPr>
          <p:cNvPr id="1030" name="Picture 6" descr="IMG_9615"/>
          <p:cNvPicPr>
            <a:picLocks noChangeAspect="1" noChangeArrowheads="1"/>
          </p:cNvPicPr>
          <p:nvPr/>
        </p:nvPicPr>
        <p:blipFill>
          <a:blip r:embed="rId5" cstate="print"/>
          <a:srcRect/>
          <a:stretch>
            <a:fillRect/>
          </a:stretch>
        </p:blipFill>
        <p:spPr bwMode="auto">
          <a:xfrm>
            <a:off x="1691680" y="1340768"/>
            <a:ext cx="6096000" cy="4572000"/>
          </a:xfrm>
          <a:prstGeom prst="rect">
            <a:avLst/>
          </a:prstGeom>
          <a:noFill/>
        </p:spPr>
      </p:pic>
      <p:pic>
        <p:nvPicPr>
          <p:cNvPr id="1032" name="Picture 8" descr="IMG_9627"/>
          <p:cNvPicPr>
            <a:picLocks noChangeAspect="1" noChangeArrowheads="1"/>
          </p:cNvPicPr>
          <p:nvPr/>
        </p:nvPicPr>
        <p:blipFill>
          <a:blip r:embed="rId6" cstate="print"/>
          <a:srcRect/>
          <a:stretch>
            <a:fillRect/>
          </a:stretch>
        </p:blipFill>
        <p:spPr bwMode="auto">
          <a:xfrm>
            <a:off x="1763688" y="1556792"/>
            <a:ext cx="60960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additive="base">
                                        <p:cTn id="37" dur="500" fill="hold"/>
                                        <p:tgtEl>
                                          <p:spTgt spid="1028"/>
                                        </p:tgtEl>
                                        <p:attrNameLst>
                                          <p:attrName>ppt_x</p:attrName>
                                        </p:attrNameLst>
                                      </p:cBhvr>
                                      <p:tavLst>
                                        <p:tav tm="0">
                                          <p:val>
                                            <p:strVal val="#ppt_x"/>
                                          </p:val>
                                        </p:tav>
                                        <p:tav tm="100000">
                                          <p:val>
                                            <p:strVal val="#ppt_x"/>
                                          </p:val>
                                        </p:tav>
                                      </p:tavLst>
                                    </p:anim>
                                    <p:anim calcmode="lin" valueType="num">
                                      <p:cBhvr additive="base">
                                        <p:cTn id="3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30"/>
                                        </p:tgtEl>
                                        <p:attrNameLst>
                                          <p:attrName>style.visibility</p:attrName>
                                        </p:attrNameLst>
                                      </p:cBhvr>
                                      <p:to>
                                        <p:strVal val="visible"/>
                                      </p:to>
                                    </p:set>
                                    <p:anim calcmode="lin" valueType="num">
                                      <p:cBhvr additive="base">
                                        <p:cTn id="43" dur="500" fill="hold"/>
                                        <p:tgtEl>
                                          <p:spTgt spid="1030"/>
                                        </p:tgtEl>
                                        <p:attrNameLst>
                                          <p:attrName>ppt_x</p:attrName>
                                        </p:attrNameLst>
                                      </p:cBhvr>
                                      <p:tavLst>
                                        <p:tav tm="0">
                                          <p:val>
                                            <p:strVal val="#ppt_x"/>
                                          </p:val>
                                        </p:tav>
                                        <p:tav tm="100000">
                                          <p:val>
                                            <p:strVal val="#ppt_x"/>
                                          </p:val>
                                        </p:tav>
                                      </p:tavLst>
                                    </p:anim>
                                    <p:anim calcmode="lin" valueType="num">
                                      <p:cBhvr additive="base">
                                        <p:cTn id="4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32"/>
                                        </p:tgtEl>
                                        <p:attrNameLst>
                                          <p:attrName>style.visibility</p:attrName>
                                        </p:attrNameLst>
                                      </p:cBhvr>
                                      <p:to>
                                        <p:strVal val="visible"/>
                                      </p:to>
                                    </p:set>
                                    <p:anim calcmode="lin" valueType="num">
                                      <p:cBhvr additive="base">
                                        <p:cTn id="49" dur="500" fill="hold"/>
                                        <p:tgtEl>
                                          <p:spTgt spid="1032"/>
                                        </p:tgtEl>
                                        <p:attrNameLst>
                                          <p:attrName>ppt_x</p:attrName>
                                        </p:attrNameLst>
                                      </p:cBhvr>
                                      <p:tavLst>
                                        <p:tav tm="0">
                                          <p:val>
                                            <p:strVal val="#ppt_x"/>
                                          </p:val>
                                        </p:tav>
                                        <p:tav tm="100000">
                                          <p:val>
                                            <p:strVal val="#ppt_x"/>
                                          </p:val>
                                        </p:tav>
                                      </p:tavLst>
                                    </p:anim>
                                    <p:anim calcmode="lin" valueType="num">
                                      <p:cBhvr additive="base">
                                        <p:cTn id="50"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188640"/>
            <a:ext cx="7668344" cy="1368152"/>
          </a:xfrm>
        </p:spPr>
        <p:txBody>
          <a:bodyPr/>
          <a:lstStyle/>
          <a:p>
            <a:pPr lvl="0" algn="ctr"/>
            <a:r>
              <a:rPr lang="en-GB" sz="4800" dirty="0" smtClean="0">
                <a:solidFill>
                  <a:schemeClr val="tx2"/>
                </a:solidFill>
              </a:rPr>
              <a:t>Class’ Easter breakfast</a:t>
            </a:r>
            <a:endParaRPr lang="en-GB" sz="4800" dirty="0">
              <a:solidFill>
                <a:schemeClr val="tx2"/>
              </a:solidFill>
            </a:endParaRPr>
          </a:p>
        </p:txBody>
      </p:sp>
      <p:sp>
        <p:nvSpPr>
          <p:cNvPr id="3" name="Symbol zastępczy zawartości 2"/>
          <p:cNvSpPr>
            <a:spLocks noGrp="1"/>
          </p:cNvSpPr>
          <p:nvPr>
            <p:ph idx="1"/>
          </p:nvPr>
        </p:nvSpPr>
        <p:spPr>
          <a:xfrm>
            <a:off x="4788024" y="2132856"/>
            <a:ext cx="4042792" cy="4320480"/>
          </a:xfrm>
        </p:spPr>
        <p:txBody>
          <a:bodyPr>
            <a:normAutofit/>
          </a:bodyPr>
          <a:lstStyle/>
          <a:p>
            <a:pPr algn="just"/>
            <a:r>
              <a:rPr lang="en-GB" dirty="0" smtClean="0">
                <a:solidFill>
                  <a:schemeClr val="tx2">
                    <a:lumMod val="75000"/>
                  </a:schemeClr>
                </a:solidFill>
              </a:rPr>
              <a:t>As before Christmas on the last day in school before Easter break all class have got their Easter Breakfast</a:t>
            </a:r>
          </a:p>
          <a:p>
            <a:pPr algn="just"/>
            <a:r>
              <a:rPr lang="en-GB" dirty="0" smtClean="0">
                <a:solidFill>
                  <a:schemeClr val="tx2">
                    <a:lumMod val="75000"/>
                  </a:schemeClr>
                </a:solidFill>
              </a:rPr>
              <a:t>All people from class prepare something to eat or to decorate classroom</a:t>
            </a:r>
          </a:p>
          <a:p>
            <a:pPr algn="just"/>
            <a:r>
              <a:rPr lang="en-GB" dirty="0" smtClean="0">
                <a:solidFill>
                  <a:schemeClr val="tx2">
                    <a:lumMod val="75000"/>
                  </a:schemeClr>
                </a:solidFill>
              </a:rPr>
              <a:t>Then we eat</a:t>
            </a:r>
            <a:r>
              <a:rPr lang="pl-PL" dirty="0" smtClean="0">
                <a:solidFill>
                  <a:schemeClr val="tx2">
                    <a:lumMod val="75000"/>
                  </a:schemeClr>
                </a:solidFill>
              </a:rPr>
              <a:t> </a:t>
            </a:r>
            <a:r>
              <a:rPr lang="en-GB" dirty="0" smtClean="0">
                <a:solidFill>
                  <a:schemeClr val="tx2">
                    <a:lumMod val="75000"/>
                  </a:schemeClr>
                </a:solidFill>
              </a:rPr>
              <a:t>together, egg share and nicely spent time </a:t>
            </a: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38914" name="Picture 2" descr="http://www.google.pl/url?source=imglanding&amp;ct=img&amp;q=http://www.tapeciarnia.pl/tapety/normalne/72063_wielkanocne_sniadanie.jpg&amp;sa=X&amp;ei=KCayUPzTC6r_4QT194CgCw&amp;ved=0CAoQ8wc&amp;usg=AFQjCNGku3c7zJmplKs6eJii_5YeXWyB7Q"/>
          <p:cNvPicPr>
            <a:picLocks noChangeAspect="1" noChangeArrowheads="1"/>
          </p:cNvPicPr>
          <p:nvPr/>
        </p:nvPicPr>
        <p:blipFill>
          <a:blip r:embed="rId3" cstate="print"/>
          <a:srcRect l="9706" r="11568"/>
          <a:stretch>
            <a:fillRect/>
          </a:stretch>
        </p:blipFill>
        <p:spPr bwMode="auto">
          <a:xfrm>
            <a:off x="323528" y="1700808"/>
            <a:ext cx="4349296" cy="4387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188640"/>
            <a:ext cx="7668344" cy="1368152"/>
          </a:xfrm>
        </p:spPr>
        <p:txBody>
          <a:bodyPr/>
          <a:lstStyle/>
          <a:p>
            <a:pPr lvl="0" algn="ctr"/>
            <a:r>
              <a:rPr lang="en-GB" sz="7200" dirty="0" smtClean="0">
                <a:solidFill>
                  <a:schemeClr val="tx2"/>
                </a:solidFill>
              </a:rPr>
              <a:t>Earth day</a:t>
            </a:r>
            <a:endParaRPr lang="en-GB" sz="7200" dirty="0">
              <a:solidFill>
                <a:schemeClr val="tx2"/>
              </a:solidFill>
            </a:endParaRPr>
          </a:p>
        </p:txBody>
      </p:sp>
      <p:sp>
        <p:nvSpPr>
          <p:cNvPr id="3" name="Symbol zastępczy zawartości 2"/>
          <p:cNvSpPr>
            <a:spLocks noGrp="1"/>
          </p:cNvSpPr>
          <p:nvPr>
            <p:ph idx="1"/>
          </p:nvPr>
        </p:nvSpPr>
        <p:spPr>
          <a:xfrm>
            <a:off x="3923928" y="1844824"/>
            <a:ext cx="4906888" cy="4608512"/>
          </a:xfrm>
        </p:spPr>
        <p:txBody>
          <a:bodyPr>
            <a:normAutofit/>
          </a:bodyPr>
          <a:lstStyle/>
          <a:p>
            <a:pPr algn="just"/>
            <a:r>
              <a:rPr lang="en-GB" dirty="0" smtClean="0">
                <a:solidFill>
                  <a:schemeClr val="tx2">
                    <a:lumMod val="75000"/>
                  </a:schemeClr>
                </a:solidFill>
              </a:rPr>
              <a:t>Near our school, in the park called </a:t>
            </a:r>
            <a:r>
              <a:rPr lang="en-GB" dirty="0" err="1" smtClean="0">
                <a:solidFill>
                  <a:schemeClr val="tx2">
                    <a:lumMod val="75000"/>
                  </a:schemeClr>
                </a:solidFill>
              </a:rPr>
              <a:t>Parkofrajda</a:t>
            </a:r>
            <a:r>
              <a:rPr lang="en-GB" dirty="0" smtClean="0">
                <a:solidFill>
                  <a:schemeClr val="tx2">
                    <a:lumMod val="75000"/>
                  </a:schemeClr>
                </a:solidFill>
              </a:rPr>
              <a:t>, every year in April or May is the Earth Day. It’s consists of game for class   0-3 and a picnic</a:t>
            </a:r>
          </a:p>
          <a:p>
            <a:pPr algn="just"/>
            <a:r>
              <a:rPr lang="en-GB" dirty="0" smtClean="0">
                <a:solidFill>
                  <a:schemeClr val="tx2">
                    <a:lumMod val="75000"/>
                  </a:schemeClr>
                </a:solidFill>
              </a:rPr>
              <a:t>During the game students must go around some stations and collect  points. They can get points for answer questions, do some tasks etc.</a:t>
            </a:r>
          </a:p>
          <a:p>
            <a:pPr algn="just"/>
            <a:r>
              <a:rPr lang="en-GB" dirty="0" smtClean="0">
                <a:solidFill>
                  <a:schemeClr val="tx2">
                    <a:lumMod val="75000"/>
                  </a:schemeClr>
                </a:solidFill>
              </a:rPr>
              <a:t> On the picnic you can go to stations on which you can get prizes for answering questions. You can also climb on the climbing wall, play team games, ride on fire engine etc.</a:t>
            </a: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37890" name="Picture 2" descr="DSC02954"/>
          <p:cNvPicPr>
            <a:picLocks noChangeAspect="1" noChangeArrowheads="1"/>
          </p:cNvPicPr>
          <p:nvPr/>
        </p:nvPicPr>
        <p:blipFill>
          <a:blip r:embed="rId3" cstate="print"/>
          <a:srcRect/>
          <a:stretch>
            <a:fillRect/>
          </a:stretch>
        </p:blipFill>
        <p:spPr bwMode="auto">
          <a:xfrm>
            <a:off x="539552" y="1844824"/>
            <a:ext cx="3312368" cy="4416491"/>
          </a:xfrm>
          <a:prstGeom prst="rect">
            <a:avLst/>
          </a:prstGeom>
          <a:noFill/>
        </p:spPr>
      </p:pic>
      <p:pic>
        <p:nvPicPr>
          <p:cNvPr id="37892" name="Picture 4" descr="DSC02984"/>
          <p:cNvPicPr>
            <a:picLocks noChangeAspect="1" noChangeArrowheads="1"/>
          </p:cNvPicPr>
          <p:nvPr/>
        </p:nvPicPr>
        <p:blipFill>
          <a:blip r:embed="rId4" cstate="print"/>
          <a:srcRect/>
          <a:stretch>
            <a:fillRect/>
          </a:stretch>
        </p:blipFill>
        <p:spPr bwMode="auto">
          <a:xfrm>
            <a:off x="1475656" y="1340768"/>
            <a:ext cx="60960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892"/>
                                        </p:tgtEl>
                                        <p:attrNameLst>
                                          <p:attrName>style.visibility</p:attrName>
                                        </p:attrNameLst>
                                      </p:cBhvr>
                                      <p:to>
                                        <p:strVal val="visible"/>
                                      </p:to>
                                    </p:set>
                                    <p:anim calcmode="lin" valueType="num">
                                      <p:cBhvr additive="base">
                                        <p:cTn id="25" dur="500" fill="hold"/>
                                        <p:tgtEl>
                                          <p:spTgt spid="37892"/>
                                        </p:tgtEl>
                                        <p:attrNameLst>
                                          <p:attrName>ppt_x</p:attrName>
                                        </p:attrNameLst>
                                      </p:cBhvr>
                                      <p:tavLst>
                                        <p:tav tm="0">
                                          <p:val>
                                            <p:strVal val="#ppt_x"/>
                                          </p:val>
                                        </p:tav>
                                        <p:tav tm="100000">
                                          <p:val>
                                            <p:strVal val="#ppt_x"/>
                                          </p:val>
                                        </p:tav>
                                      </p:tavLst>
                                    </p:anim>
                                    <p:anim calcmode="lin" valueType="num">
                                      <p:cBhvr additive="base">
                                        <p:cTn id="26"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188640"/>
            <a:ext cx="7668344" cy="1368152"/>
          </a:xfrm>
        </p:spPr>
        <p:txBody>
          <a:bodyPr/>
          <a:lstStyle/>
          <a:p>
            <a:pPr lvl="0" algn="ctr"/>
            <a:r>
              <a:rPr lang="en-GB" sz="5400" dirty="0" smtClean="0">
                <a:solidFill>
                  <a:schemeClr val="tx2"/>
                </a:solidFill>
              </a:rPr>
              <a:t>Constitution day on </a:t>
            </a:r>
            <a:r>
              <a:rPr lang="pl-PL" sz="5400" dirty="0" smtClean="0">
                <a:solidFill>
                  <a:schemeClr val="tx2"/>
                </a:solidFill>
              </a:rPr>
              <a:t>3rd</a:t>
            </a:r>
            <a:r>
              <a:rPr lang="en-GB" sz="5400" dirty="0" smtClean="0">
                <a:solidFill>
                  <a:schemeClr val="tx2"/>
                </a:solidFill>
              </a:rPr>
              <a:t> May</a:t>
            </a:r>
            <a:endParaRPr lang="en-GB" sz="5400" dirty="0">
              <a:solidFill>
                <a:schemeClr val="tx2"/>
              </a:solidFill>
            </a:endParaRPr>
          </a:p>
        </p:txBody>
      </p:sp>
      <p:sp>
        <p:nvSpPr>
          <p:cNvPr id="3" name="Symbol zastępczy zawartości 2"/>
          <p:cNvSpPr>
            <a:spLocks noGrp="1"/>
          </p:cNvSpPr>
          <p:nvPr>
            <p:ph idx="1"/>
          </p:nvPr>
        </p:nvSpPr>
        <p:spPr>
          <a:xfrm>
            <a:off x="4860032" y="2204864"/>
            <a:ext cx="3970784" cy="4248472"/>
          </a:xfrm>
        </p:spPr>
        <p:txBody>
          <a:bodyPr>
            <a:normAutofit/>
          </a:bodyPr>
          <a:lstStyle/>
          <a:p>
            <a:pPr algn="just"/>
            <a:r>
              <a:rPr lang="en-GB" dirty="0" smtClean="0">
                <a:solidFill>
                  <a:schemeClr val="tx2">
                    <a:lumMod val="75000"/>
                  </a:schemeClr>
                </a:solidFill>
              </a:rPr>
              <a:t>Constitution Day on 3rd May is second very important day in Poland which we celebrate</a:t>
            </a:r>
          </a:p>
          <a:p>
            <a:pPr algn="just"/>
            <a:r>
              <a:rPr lang="en-GB" dirty="0" smtClean="0">
                <a:solidFill>
                  <a:schemeClr val="tx2">
                    <a:lumMod val="75000"/>
                  </a:schemeClr>
                </a:solidFill>
              </a:rPr>
              <a:t>Students from class 5 prepare this day</a:t>
            </a:r>
          </a:p>
          <a:p>
            <a:pPr algn="just"/>
            <a:r>
              <a:rPr lang="en-GB" dirty="0" smtClean="0">
                <a:solidFill>
                  <a:schemeClr val="tx2">
                    <a:lumMod val="75000"/>
                  </a:schemeClr>
                </a:solidFill>
              </a:rPr>
              <a:t>As </a:t>
            </a:r>
            <a:r>
              <a:rPr lang="en-GB" smtClean="0">
                <a:solidFill>
                  <a:schemeClr val="tx2">
                    <a:lumMod val="75000"/>
                  </a:schemeClr>
                </a:solidFill>
              </a:rPr>
              <a:t>on Independence </a:t>
            </a:r>
            <a:r>
              <a:rPr lang="en-GB" dirty="0" smtClean="0">
                <a:solidFill>
                  <a:schemeClr val="tx2">
                    <a:lumMod val="75000"/>
                  </a:schemeClr>
                </a:solidFill>
              </a:rPr>
              <a:t>Day they go to some classrooms and talking about the history of this day</a:t>
            </a: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2050" name="Picture 2" descr="DSC04530"/>
          <p:cNvPicPr>
            <a:picLocks noChangeAspect="1" noChangeArrowheads="1"/>
          </p:cNvPicPr>
          <p:nvPr/>
        </p:nvPicPr>
        <p:blipFill>
          <a:blip r:embed="rId3" cstate="print"/>
          <a:srcRect/>
          <a:stretch>
            <a:fillRect/>
          </a:stretch>
        </p:blipFill>
        <p:spPr bwMode="auto">
          <a:xfrm>
            <a:off x="467544" y="2276872"/>
            <a:ext cx="4194050" cy="34918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274638"/>
            <a:ext cx="7427168" cy="1143000"/>
          </a:xfrm>
        </p:spPr>
        <p:txBody>
          <a:bodyPr/>
          <a:lstStyle/>
          <a:p>
            <a:pPr algn="r"/>
            <a:r>
              <a:rPr lang="en-GB" sz="5400" dirty="0" smtClean="0">
                <a:solidFill>
                  <a:schemeClr val="tx2"/>
                </a:solidFill>
              </a:rPr>
              <a:t>Our school year</a:t>
            </a:r>
            <a:endParaRPr lang="en-GB" sz="5400" dirty="0">
              <a:solidFill>
                <a:schemeClr val="tx2"/>
              </a:solidFill>
            </a:endParaRPr>
          </a:p>
        </p:txBody>
      </p:sp>
      <p:sp>
        <p:nvSpPr>
          <p:cNvPr id="3" name="Symbol zastępczy zawartości 2"/>
          <p:cNvSpPr>
            <a:spLocks noGrp="1"/>
          </p:cNvSpPr>
          <p:nvPr>
            <p:ph idx="1"/>
          </p:nvPr>
        </p:nvSpPr>
        <p:spPr>
          <a:xfrm>
            <a:off x="3275856" y="1556792"/>
            <a:ext cx="5554960" cy="4925144"/>
          </a:xfrm>
        </p:spPr>
        <p:txBody>
          <a:bodyPr/>
          <a:lstStyle/>
          <a:p>
            <a:pPr algn="just"/>
            <a:r>
              <a:rPr lang="en-GB" dirty="0" smtClean="0">
                <a:solidFill>
                  <a:schemeClr val="tx2">
                    <a:lumMod val="75000"/>
                  </a:schemeClr>
                </a:solidFill>
              </a:rPr>
              <a:t>Our school year consists of four parts</a:t>
            </a:r>
          </a:p>
          <a:p>
            <a:pPr algn="just"/>
            <a:r>
              <a:rPr lang="en-GB" dirty="0" smtClean="0">
                <a:solidFill>
                  <a:schemeClr val="tx2">
                    <a:lumMod val="75000"/>
                  </a:schemeClr>
                </a:solidFill>
              </a:rPr>
              <a:t>Each part has a name, for example this part (the second</a:t>
            </a:r>
            <a:r>
              <a:rPr lang="pl-PL" dirty="0" smtClean="0">
                <a:solidFill>
                  <a:schemeClr val="tx2">
                    <a:lumMod val="75000"/>
                  </a:schemeClr>
                </a:solidFill>
              </a:rPr>
              <a:t> </a:t>
            </a:r>
            <a:r>
              <a:rPr lang="en-GB" dirty="0" smtClean="0">
                <a:solidFill>
                  <a:schemeClr val="tx2">
                    <a:lumMod val="75000"/>
                  </a:schemeClr>
                </a:solidFill>
              </a:rPr>
              <a:t>one) is called „Big dreams of a little feet”</a:t>
            </a:r>
          </a:p>
          <a:p>
            <a:pPr algn="just"/>
            <a:r>
              <a:rPr lang="en-GB" dirty="0" smtClean="0">
                <a:solidFill>
                  <a:schemeClr val="tx2">
                    <a:lumMod val="75000"/>
                  </a:schemeClr>
                </a:solidFill>
              </a:rPr>
              <a:t>After each part there are two big tests – one from English and one from Polish language, Nature Studies, Maths and History.</a:t>
            </a:r>
            <a:endParaRPr lang="pl-PL" dirty="0" smtClean="0">
              <a:solidFill>
                <a:schemeClr val="tx2">
                  <a:lumMod val="75000"/>
                </a:schemeClr>
              </a:solidFill>
            </a:endParaRPr>
          </a:p>
          <a:p>
            <a:pPr algn="just"/>
            <a:r>
              <a:rPr lang="en-GB" dirty="0" smtClean="0">
                <a:solidFill>
                  <a:schemeClr val="tx2">
                    <a:lumMod val="75000"/>
                  </a:schemeClr>
                </a:solidFill>
              </a:rPr>
              <a:t>After each part we also get „big” marks</a:t>
            </a:r>
            <a:endParaRPr lang="en-GB" dirty="0">
              <a:solidFill>
                <a:schemeClr val="tx2">
                  <a:lumMod val="75000"/>
                </a:schemeClr>
              </a:solidFill>
            </a:endParaRP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188640"/>
            <a:ext cx="7668344" cy="1368152"/>
          </a:xfrm>
        </p:spPr>
        <p:txBody>
          <a:bodyPr/>
          <a:lstStyle/>
          <a:p>
            <a:pPr lvl="0" algn="ctr"/>
            <a:r>
              <a:rPr lang="en-GB" sz="6600" dirty="0" smtClean="0">
                <a:solidFill>
                  <a:schemeClr val="tx2"/>
                </a:solidFill>
              </a:rPr>
              <a:t>Green School</a:t>
            </a:r>
            <a:endParaRPr lang="en-GB" sz="6600" dirty="0">
              <a:solidFill>
                <a:schemeClr val="tx2"/>
              </a:solidFill>
            </a:endParaRPr>
          </a:p>
        </p:txBody>
      </p:sp>
      <p:sp>
        <p:nvSpPr>
          <p:cNvPr id="3" name="Symbol zastępczy zawartości 2"/>
          <p:cNvSpPr>
            <a:spLocks noGrp="1"/>
          </p:cNvSpPr>
          <p:nvPr>
            <p:ph idx="1"/>
          </p:nvPr>
        </p:nvSpPr>
        <p:spPr>
          <a:xfrm>
            <a:off x="3923928" y="1844824"/>
            <a:ext cx="4906888" cy="4608512"/>
          </a:xfrm>
        </p:spPr>
        <p:txBody>
          <a:bodyPr>
            <a:normAutofit/>
          </a:bodyPr>
          <a:lstStyle/>
          <a:p>
            <a:pPr algn="just"/>
            <a:r>
              <a:rPr lang="en-GB" dirty="0" smtClean="0">
                <a:solidFill>
                  <a:schemeClr val="tx2">
                    <a:lumMod val="75000"/>
                  </a:schemeClr>
                </a:solidFill>
              </a:rPr>
              <a:t>In May or June students from all school are living their houses for more than 5 days</a:t>
            </a:r>
          </a:p>
          <a:p>
            <a:pPr algn="just"/>
            <a:r>
              <a:rPr lang="en-GB" dirty="0" smtClean="0">
                <a:solidFill>
                  <a:schemeClr val="tx2">
                    <a:lumMod val="75000"/>
                  </a:schemeClr>
                </a:solidFill>
              </a:rPr>
              <a:t>We are going on the trips to some places in Poland</a:t>
            </a:r>
          </a:p>
          <a:p>
            <a:pPr algn="just"/>
            <a:r>
              <a:rPr lang="en-GB" dirty="0" smtClean="0">
                <a:solidFill>
                  <a:schemeClr val="tx2">
                    <a:lumMod val="75000"/>
                  </a:schemeClr>
                </a:solidFill>
              </a:rPr>
              <a:t>During green school we have many trips, games, discos, bonfires etc.</a:t>
            </a:r>
          </a:p>
          <a:p>
            <a:pPr algn="just"/>
            <a:r>
              <a:rPr lang="en-GB" dirty="0" smtClean="0">
                <a:solidFill>
                  <a:schemeClr val="tx2">
                    <a:lumMod val="75000"/>
                  </a:schemeClr>
                </a:solidFill>
              </a:rPr>
              <a:t>At the last day at green school all s</a:t>
            </a:r>
            <a:r>
              <a:rPr lang="pl-PL" dirty="0" smtClean="0">
                <a:solidFill>
                  <a:schemeClr val="tx2">
                    <a:lumMod val="75000"/>
                  </a:schemeClr>
                </a:solidFill>
              </a:rPr>
              <a:t>c</a:t>
            </a:r>
            <a:r>
              <a:rPr lang="en-GB" dirty="0" err="1" smtClean="0">
                <a:solidFill>
                  <a:schemeClr val="tx2">
                    <a:lumMod val="75000"/>
                  </a:schemeClr>
                </a:solidFill>
              </a:rPr>
              <a:t>hool</a:t>
            </a:r>
            <a:r>
              <a:rPr lang="en-GB" dirty="0" smtClean="0">
                <a:solidFill>
                  <a:schemeClr val="tx2">
                    <a:lumMod val="75000"/>
                  </a:schemeClr>
                </a:solidFill>
              </a:rPr>
              <a:t> take part in game prepared by teachers. Teams are make of students from all classes 1-6. They must collect points and having great fun</a:t>
            </a: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1026" name="Picture 2" descr="DSC03190"/>
          <p:cNvPicPr>
            <a:picLocks noChangeAspect="1" noChangeArrowheads="1"/>
          </p:cNvPicPr>
          <p:nvPr/>
        </p:nvPicPr>
        <p:blipFill>
          <a:blip r:embed="rId3" cstate="print"/>
          <a:srcRect l="25987" r="17314"/>
          <a:stretch>
            <a:fillRect/>
          </a:stretch>
        </p:blipFill>
        <p:spPr bwMode="auto">
          <a:xfrm>
            <a:off x="323528" y="1772816"/>
            <a:ext cx="3456384" cy="4572000"/>
          </a:xfrm>
          <a:prstGeom prst="rect">
            <a:avLst/>
          </a:prstGeom>
          <a:noFill/>
        </p:spPr>
      </p:pic>
      <p:pic>
        <p:nvPicPr>
          <p:cNvPr id="1028" name="Picture 4" descr="DSC03211"/>
          <p:cNvPicPr>
            <a:picLocks noChangeAspect="1" noChangeArrowheads="1"/>
          </p:cNvPicPr>
          <p:nvPr/>
        </p:nvPicPr>
        <p:blipFill>
          <a:blip r:embed="rId4" cstate="print"/>
          <a:srcRect/>
          <a:stretch>
            <a:fillRect/>
          </a:stretch>
        </p:blipFill>
        <p:spPr bwMode="auto">
          <a:xfrm>
            <a:off x="1691680" y="1412776"/>
            <a:ext cx="6096000" cy="4572000"/>
          </a:xfrm>
          <a:prstGeom prst="rect">
            <a:avLst/>
          </a:prstGeom>
          <a:noFill/>
        </p:spPr>
      </p:pic>
      <p:pic>
        <p:nvPicPr>
          <p:cNvPr id="1030" name="Picture 6" descr="DSC03229"/>
          <p:cNvPicPr>
            <a:picLocks noChangeAspect="1" noChangeArrowheads="1"/>
          </p:cNvPicPr>
          <p:nvPr/>
        </p:nvPicPr>
        <p:blipFill>
          <a:blip r:embed="rId5" cstate="print"/>
          <a:srcRect/>
          <a:stretch>
            <a:fillRect/>
          </a:stretch>
        </p:blipFill>
        <p:spPr bwMode="auto">
          <a:xfrm>
            <a:off x="1691680" y="1556792"/>
            <a:ext cx="6096000" cy="4572000"/>
          </a:xfrm>
          <a:prstGeom prst="rect">
            <a:avLst/>
          </a:prstGeom>
          <a:noFill/>
        </p:spPr>
      </p:pic>
      <p:pic>
        <p:nvPicPr>
          <p:cNvPr id="1032" name="Picture 8" descr="DSC03254"/>
          <p:cNvPicPr>
            <a:picLocks noChangeAspect="1" noChangeArrowheads="1"/>
          </p:cNvPicPr>
          <p:nvPr/>
        </p:nvPicPr>
        <p:blipFill>
          <a:blip r:embed="rId6" cstate="print"/>
          <a:srcRect/>
          <a:stretch>
            <a:fillRect/>
          </a:stretch>
        </p:blipFill>
        <p:spPr bwMode="auto">
          <a:xfrm>
            <a:off x="1907704" y="1196752"/>
            <a:ext cx="6096000" cy="4572000"/>
          </a:xfrm>
          <a:prstGeom prst="rect">
            <a:avLst/>
          </a:prstGeom>
          <a:noFill/>
        </p:spPr>
      </p:pic>
      <p:pic>
        <p:nvPicPr>
          <p:cNvPr id="1034" name="Picture 10" descr="DSC03292"/>
          <p:cNvPicPr>
            <a:picLocks noChangeAspect="1" noChangeArrowheads="1"/>
          </p:cNvPicPr>
          <p:nvPr/>
        </p:nvPicPr>
        <p:blipFill>
          <a:blip r:embed="rId7" cstate="print"/>
          <a:srcRect/>
          <a:stretch>
            <a:fillRect/>
          </a:stretch>
        </p:blipFill>
        <p:spPr bwMode="auto">
          <a:xfrm>
            <a:off x="1619672" y="1196752"/>
            <a:ext cx="6096000" cy="4572000"/>
          </a:xfrm>
          <a:prstGeom prst="rect">
            <a:avLst/>
          </a:prstGeom>
          <a:noFill/>
        </p:spPr>
      </p:pic>
      <p:pic>
        <p:nvPicPr>
          <p:cNvPr id="1036" name="Picture 12" descr="DSC03316"/>
          <p:cNvPicPr>
            <a:picLocks noChangeAspect="1" noChangeArrowheads="1"/>
          </p:cNvPicPr>
          <p:nvPr/>
        </p:nvPicPr>
        <p:blipFill>
          <a:blip r:embed="rId8" cstate="print"/>
          <a:srcRect/>
          <a:stretch>
            <a:fillRect/>
          </a:stretch>
        </p:blipFill>
        <p:spPr bwMode="auto">
          <a:xfrm>
            <a:off x="1547664" y="1340768"/>
            <a:ext cx="6096000" cy="4572000"/>
          </a:xfrm>
          <a:prstGeom prst="rect">
            <a:avLst/>
          </a:prstGeom>
          <a:noFill/>
        </p:spPr>
      </p:pic>
      <p:pic>
        <p:nvPicPr>
          <p:cNvPr id="1038" name="Picture 14" descr="DSC03359"/>
          <p:cNvPicPr>
            <a:picLocks noChangeAspect="1" noChangeArrowheads="1"/>
          </p:cNvPicPr>
          <p:nvPr/>
        </p:nvPicPr>
        <p:blipFill>
          <a:blip r:embed="rId9" cstate="print"/>
          <a:srcRect/>
          <a:stretch>
            <a:fillRect/>
          </a:stretch>
        </p:blipFill>
        <p:spPr bwMode="auto">
          <a:xfrm>
            <a:off x="2339752" y="332656"/>
            <a:ext cx="4572000" cy="6096001"/>
          </a:xfrm>
          <a:prstGeom prst="rect">
            <a:avLst/>
          </a:prstGeom>
          <a:noFill/>
        </p:spPr>
      </p:pic>
      <p:pic>
        <p:nvPicPr>
          <p:cNvPr id="1040" name="Picture 16" descr="DSC03469"/>
          <p:cNvPicPr>
            <a:picLocks noChangeAspect="1" noChangeArrowheads="1"/>
          </p:cNvPicPr>
          <p:nvPr/>
        </p:nvPicPr>
        <p:blipFill>
          <a:blip r:embed="rId10" cstate="print"/>
          <a:srcRect/>
          <a:stretch>
            <a:fillRect/>
          </a:stretch>
        </p:blipFill>
        <p:spPr bwMode="auto">
          <a:xfrm>
            <a:off x="2267744" y="332656"/>
            <a:ext cx="4572000" cy="6096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500" fill="hold"/>
                                        <p:tgtEl>
                                          <p:spTgt spid="1028"/>
                                        </p:tgtEl>
                                        <p:attrNameLst>
                                          <p:attrName>ppt_x</p:attrName>
                                        </p:attrNameLst>
                                      </p:cBhvr>
                                      <p:tavLst>
                                        <p:tav tm="0">
                                          <p:val>
                                            <p:strVal val="#ppt_x"/>
                                          </p:val>
                                        </p:tav>
                                        <p:tav tm="100000">
                                          <p:val>
                                            <p:strVal val="#ppt_x"/>
                                          </p:val>
                                        </p:tav>
                                      </p:tavLst>
                                    </p:anim>
                                    <p:anim calcmode="lin" valueType="num">
                                      <p:cBhvr additive="base">
                                        <p:cTn id="3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 calcmode="lin" valueType="num">
                                      <p:cBhvr additive="base">
                                        <p:cTn id="37" dur="500" fill="hold"/>
                                        <p:tgtEl>
                                          <p:spTgt spid="1030"/>
                                        </p:tgtEl>
                                        <p:attrNameLst>
                                          <p:attrName>ppt_x</p:attrName>
                                        </p:attrNameLst>
                                      </p:cBhvr>
                                      <p:tavLst>
                                        <p:tav tm="0">
                                          <p:val>
                                            <p:strVal val="#ppt_x"/>
                                          </p:val>
                                        </p:tav>
                                        <p:tav tm="100000">
                                          <p:val>
                                            <p:strVal val="#ppt_x"/>
                                          </p:val>
                                        </p:tav>
                                      </p:tavLst>
                                    </p:anim>
                                    <p:anim calcmode="lin" valueType="num">
                                      <p:cBhvr additive="base">
                                        <p:cTn id="3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32"/>
                                        </p:tgtEl>
                                        <p:attrNameLst>
                                          <p:attrName>style.visibility</p:attrName>
                                        </p:attrNameLst>
                                      </p:cBhvr>
                                      <p:to>
                                        <p:strVal val="visible"/>
                                      </p:to>
                                    </p:set>
                                    <p:anim calcmode="lin" valueType="num">
                                      <p:cBhvr additive="base">
                                        <p:cTn id="43" dur="500" fill="hold"/>
                                        <p:tgtEl>
                                          <p:spTgt spid="1032"/>
                                        </p:tgtEl>
                                        <p:attrNameLst>
                                          <p:attrName>ppt_x</p:attrName>
                                        </p:attrNameLst>
                                      </p:cBhvr>
                                      <p:tavLst>
                                        <p:tav tm="0">
                                          <p:val>
                                            <p:strVal val="#ppt_x"/>
                                          </p:val>
                                        </p:tav>
                                        <p:tav tm="100000">
                                          <p:val>
                                            <p:strVal val="#ppt_x"/>
                                          </p:val>
                                        </p:tav>
                                      </p:tavLst>
                                    </p:anim>
                                    <p:anim calcmode="lin" valueType="num">
                                      <p:cBhvr additive="base">
                                        <p:cTn id="44"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34"/>
                                        </p:tgtEl>
                                        <p:attrNameLst>
                                          <p:attrName>style.visibility</p:attrName>
                                        </p:attrNameLst>
                                      </p:cBhvr>
                                      <p:to>
                                        <p:strVal val="visible"/>
                                      </p:to>
                                    </p:set>
                                    <p:anim calcmode="lin" valueType="num">
                                      <p:cBhvr additive="base">
                                        <p:cTn id="49" dur="500" fill="hold"/>
                                        <p:tgtEl>
                                          <p:spTgt spid="1034"/>
                                        </p:tgtEl>
                                        <p:attrNameLst>
                                          <p:attrName>ppt_x</p:attrName>
                                        </p:attrNameLst>
                                      </p:cBhvr>
                                      <p:tavLst>
                                        <p:tav tm="0">
                                          <p:val>
                                            <p:strVal val="#ppt_x"/>
                                          </p:val>
                                        </p:tav>
                                        <p:tav tm="100000">
                                          <p:val>
                                            <p:strVal val="#ppt_x"/>
                                          </p:val>
                                        </p:tav>
                                      </p:tavLst>
                                    </p:anim>
                                    <p:anim calcmode="lin" valueType="num">
                                      <p:cBhvr additive="base">
                                        <p:cTn id="50"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36"/>
                                        </p:tgtEl>
                                        <p:attrNameLst>
                                          <p:attrName>style.visibility</p:attrName>
                                        </p:attrNameLst>
                                      </p:cBhvr>
                                      <p:to>
                                        <p:strVal val="visible"/>
                                      </p:to>
                                    </p:set>
                                    <p:anim calcmode="lin" valueType="num">
                                      <p:cBhvr additive="base">
                                        <p:cTn id="55" dur="500" fill="hold"/>
                                        <p:tgtEl>
                                          <p:spTgt spid="1036"/>
                                        </p:tgtEl>
                                        <p:attrNameLst>
                                          <p:attrName>ppt_x</p:attrName>
                                        </p:attrNameLst>
                                      </p:cBhvr>
                                      <p:tavLst>
                                        <p:tav tm="0">
                                          <p:val>
                                            <p:strVal val="#ppt_x"/>
                                          </p:val>
                                        </p:tav>
                                        <p:tav tm="100000">
                                          <p:val>
                                            <p:strVal val="#ppt_x"/>
                                          </p:val>
                                        </p:tav>
                                      </p:tavLst>
                                    </p:anim>
                                    <p:anim calcmode="lin" valueType="num">
                                      <p:cBhvr additive="base">
                                        <p:cTn id="56"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38"/>
                                        </p:tgtEl>
                                        <p:attrNameLst>
                                          <p:attrName>style.visibility</p:attrName>
                                        </p:attrNameLst>
                                      </p:cBhvr>
                                      <p:to>
                                        <p:strVal val="visible"/>
                                      </p:to>
                                    </p:set>
                                    <p:anim calcmode="lin" valueType="num">
                                      <p:cBhvr additive="base">
                                        <p:cTn id="61" dur="500" fill="hold"/>
                                        <p:tgtEl>
                                          <p:spTgt spid="1038"/>
                                        </p:tgtEl>
                                        <p:attrNameLst>
                                          <p:attrName>ppt_x</p:attrName>
                                        </p:attrNameLst>
                                      </p:cBhvr>
                                      <p:tavLst>
                                        <p:tav tm="0">
                                          <p:val>
                                            <p:strVal val="#ppt_x"/>
                                          </p:val>
                                        </p:tav>
                                        <p:tav tm="100000">
                                          <p:val>
                                            <p:strVal val="#ppt_x"/>
                                          </p:val>
                                        </p:tav>
                                      </p:tavLst>
                                    </p:anim>
                                    <p:anim calcmode="lin" valueType="num">
                                      <p:cBhvr additive="base">
                                        <p:cTn id="62"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40"/>
                                        </p:tgtEl>
                                        <p:attrNameLst>
                                          <p:attrName>style.visibility</p:attrName>
                                        </p:attrNameLst>
                                      </p:cBhvr>
                                      <p:to>
                                        <p:strVal val="visible"/>
                                      </p:to>
                                    </p:set>
                                    <p:anim calcmode="lin" valueType="num">
                                      <p:cBhvr additive="base">
                                        <p:cTn id="67" dur="500" fill="hold"/>
                                        <p:tgtEl>
                                          <p:spTgt spid="1040"/>
                                        </p:tgtEl>
                                        <p:attrNameLst>
                                          <p:attrName>ppt_x</p:attrName>
                                        </p:attrNameLst>
                                      </p:cBhvr>
                                      <p:tavLst>
                                        <p:tav tm="0">
                                          <p:val>
                                            <p:strVal val="#ppt_x"/>
                                          </p:val>
                                        </p:tav>
                                        <p:tav tm="100000">
                                          <p:val>
                                            <p:strVal val="#ppt_x"/>
                                          </p:val>
                                        </p:tav>
                                      </p:tavLst>
                                    </p:anim>
                                    <p:anim calcmode="lin" valueType="num">
                                      <p:cBhvr additive="base">
                                        <p:cTn id="68" dur="500" fill="hold"/>
                                        <p:tgtEl>
                                          <p:spTgt spid="10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188640"/>
            <a:ext cx="7668344" cy="1368152"/>
          </a:xfrm>
        </p:spPr>
        <p:txBody>
          <a:bodyPr/>
          <a:lstStyle/>
          <a:p>
            <a:pPr lvl="0" algn="ctr"/>
            <a:r>
              <a:rPr lang="en-GB" sz="6600" dirty="0" smtClean="0">
                <a:solidFill>
                  <a:schemeClr val="tx2"/>
                </a:solidFill>
              </a:rPr>
              <a:t>School’s day</a:t>
            </a:r>
            <a:endParaRPr lang="en-GB" sz="6600" dirty="0">
              <a:solidFill>
                <a:schemeClr val="tx2"/>
              </a:solidFill>
            </a:endParaRPr>
          </a:p>
        </p:txBody>
      </p:sp>
      <p:sp>
        <p:nvSpPr>
          <p:cNvPr id="3" name="Symbol zastępczy zawartości 2"/>
          <p:cNvSpPr>
            <a:spLocks noGrp="1"/>
          </p:cNvSpPr>
          <p:nvPr>
            <p:ph idx="1"/>
          </p:nvPr>
        </p:nvSpPr>
        <p:spPr>
          <a:xfrm>
            <a:off x="3923928" y="1844824"/>
            <a:ext cx="4906888" cy="4608512"/>
          </a:xfrm>
        </p:spPr>
        <p:txBody>
          <a:bodyPr>
            <a:normAutofit/>
          </a:bodyPr>
          <a:lstStyle/>
          <a:p>
            <a:pPr algn="just"/>
            <a:r>
              <a:rPr lang="en-GB" dirty="0" smtClean="0">
                <a:solidFill>
                  <a:schemeClr val="tx2">
                    <a:lumMod val="75000"/>
                  </a:schemeClr>
                </a:solidFill>
              </a:rPr>
              <a:t>The last big event in our school is the School’s Day</a:t>
            </a:r>
          </a:p>
          <a:p>
            <a:pPr algn="just"/>
            <a:r>
              <a:rPr lang="en-GB" dirty="0" smtClean="0">
                <a:solidFill>
                  <a:schemeClr val="tx2">
                    <a:lumMod val="75000"/>
                  </a:schemeClr>
                </a:solidFill>
              </a:rPr>
              <a:t>It takes part in June and always has some topic for example: „Japan” or </a:t>
            </a:r>
            <a:r>
              <a:rPr lang="en-GB" dirty="0" smtClean="0">
                <a:solidFill>
                  <a:schemeClr val="accent1">
                    <a:lumMod val="75000"/>
                  </a:schemeClr>
                </a:solidFill>
              </a:rPr>
              <a:t>„Once a folkloric”</a:t>
            </a:r>
          </a:p>
          <a:p>
            <a:pPr algn="just"/>
            <a:r>
              <a:rPr lang="en-GB" dirty="0" smtClean="0">
                <a:solidFill>
                  <a:schemeClr val="tx2">
                    <a:lumMod val="75000"/>
                  </a:schemeClr>
                </a:solidFill>
              </a:rPr>
              <a:t>During this day students with their families can see how people live in some parts of the world. For example during day called „Once a folkloric” you could </a:t>
            </a:r>
            <a:r>
              <a:rPr lang="en-GB" dirty="0" smtClean="0">
                <a:solidFill>
                  <a:schemeClr val="accent1">
                    <a:lumMod val="75000"/>
                  </a:schemeClr>
                </a:solidFill>
              </a:rPr>
              <a:t>met food, hobbies, work, customs, dances and dress of people from the countryside. It was funny and interesting.</a:t>
            </a: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38914" name="Picture 2" descr="IMG_2786"/>
          <p:cNvPicPr>
            <a:picLocks noChangeAspect="1" noChangeArrowheads="1"/>
          </p:cNvPicPr>
          <p:nvPr/>
        </p:nvPicPr>
        <p:blipFill>
          <a:blip r:embed="rId3" cstate="print"/>
          <a:srcRect/>
          <a:stretch>
            <a:fillRect/>
          </a:stretch>
        </p:blipFill>
        <p:spPr bwMode="auto">
          <a:xfrm>
            <a:off x="539552" y="1844824"/>
            <a:ext cx="3203848" cy="4271798"/>
          </a:xfrm>
          <a:prstGeom prst="rect">
            <a:avLst/>
          </a:prstGeom>
          <a:noFill/>
        </p:spPr>
      </p:pic>
      <p:pic>
        <p:nvPicPr>
          <p:cNvPr id="38916" name="Picture 4" descr="011"/>
          <p:cNvPicPr>
            <a:picLocks noChangeAspect="1" noChangeArrowheads="1"/>
          </p:cNvPicPr>
          <p:nvPr/>
        </p:nvPicPr>
        <p:blipFill>
          <a:blip r:embed="rId4" cstate="print"/>
          <a:srcRect/>
          <a:stretch>
            <a:fillRect/>
          </a:stretch>
        </p:blipFill>
        <p:spPr bwMode="auto">
          <a:xfrm>
            <a:off x="1187624" y="1556792"/>
            <a:ext cx="6096000" cy="4572000"/>
          </a:xfrm>
          <a:prstGeom prst="rect">
            <a:avLst/>
          </a:prstGeom>
          <a:noFill/>
        </p:spPr>
      </p:pic>
      <p:pic>
        <p:nvPicPr>
          <p:cNvPr id="38918" name="Picture 6" descr="044"/>
          <p:cNvPicPr>
            <a:picLocks noChangeAspect="1" noChangeArrowheads="1"/>
          </p:cNvPicPr>
          <p:nvPr/>
        </p:nvPicPr>
        <p:blipFill>
          <a:blip r:embed="rId5" cstate="print"/>
          <a:srcRect/>
          <a:stretch>
            <a:fillRect/>
          </a:stretch>
        </p:blipFill>
        <p:spPr bwMode="auto">
          <a:xfrm>
            <a:off x="1619672" y="1556792"/>
            <a:ext cx="6096000" cy="4572000"/>
          </a:xfrm>
          <a:prstGeom prst="rect">
            <a:avLst/>
          </a:prstGeom>
          <a:noFill/>
        </p:spPr>
      </p:pic>
      <p:pic>
        <p:nvPicPr>
          <p:cNvPr id="38920" name="Picture 8" descr="078"/>
          <p:cNvPicPr>
            <a:picLocks noChangeAspect="1" noChangeArrowheads="1"/>
          </p:cNvPicPr>
          <p:nvPr/>
        </p:nvPicPr>
        <p:blipFill>
          <a:blip r:embed="rId6" cstate="print"/>
          <a:srcRect/>
          <a:stretch>
            <a:fillRect/>
          </a:stretch>
        </p:blipFill>
        <p:spPr bwMode="auto">
          <a:xfrm>
            <a:off x="1619672" y="1556792"/>
            <a:ext cx="60960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916"/>
                                        </p:tgtEl>
                                        <p:attrNameLst>
                                          <p:attrName>style.visibility</p:attrName>
                                        </p:attrNameLst>
                                      </p:cBhvr>
                                      <p:to>
                                        <p:strVal val="visible"/>
                                      </p:to>
                                    </p:set>
                                    <p:anim calcmode="lin" valueType="num">
                                      <p:cBhvr additive="base">
                                        <p:cTn id="25" dur="500" fill="hold"/>
                                        <p:tgtEl>
                                          <p:spTgt spid="38916"/>
                                        </p:tgtEl>
                                        <p:attrNameLst>
                                          <p:attrName>ppt_x</p:attrName>
                                        </p:attrNameLst>
                                      </p:cBhvr>
                                      <p:tavLst>
                                        <p:tav tm="0">
                                          <p:val>
                                            <p:strVal val="#ppt_x"/>
                                          </p:val>
                                        </p:tav>
                                        <p:tav tm="100000">
                                          <p:val>
                                            <p:strVal val="#ppt_x"/>
                                          </p:val>
                                        </p:tav>
                                      </p:tavLst>
                                    </p:anim>
                                    <p:anim calcmode="lin" valueType="num">
                                      <p:cBhvr additive="base">
                                        <p:cTn id="26" dur="500" fill="hold"/>
                                        <p:tgtEl>
                                          <p:spTgt spid="389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918"/>
                                        </p:tgtEl>
                                        <p:attrNameLst>
                                          <p:attrName>style.visibility</p:attrName>
                                        </p:attrNameLst>
                                      </p:cBhvr>
                                      <p:to>
                                        <p:strVal val="visible"/>
                                      </p:to>
                                    </p:set>
                                    <p:anim calcmode="lin" valueType="num">
                                      <p:cBhvr additive="base">
                                        <p:cTn id="31" dur="500" fill="hold"/>
                                        <p:tgtEl>
                                          <p:spTgt spid="38918"/>
                                        </p:tgtEl>
                                        <p:attrNameLst>
                                          <p:attrName>ppt_x</p:attrName>
                                        </p:attrNameLst>
                                      </p:cBhvr>
                                      <p:tavLst>
                                        <p:tav tm="0">
                                          <p:val>
                                            <p:strVal val="#ppt_x"/>
                                          </p:val>
                                        </p:tav>
                                        <p:tav tm="100000">
                                          <p:val>
                                            <p:strVal val="#ppt_x"/>
                                          </p:val>
                                        </p:tav>
                                      </p:tavLst>
                                    </p:anim>
                                    <p:anim calcmode="lin" valueType="num">
                                      <p:cBhvr additive="base">
                                        <p:cTn id="32" dur="500" fill="hold"/>
                                        <p:tgtEl>
                                          <p:spTgt spid="389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8920"/>
                                        </p:tgtEl>
                                        <p:attrNameLst>
                                          <p:attrName>style.visibility</p:attrName>
                                        </p:attrNameLst>
                                      </p:cBhvr>
                                      <p:to>
                                        <p:strVal val="visible"/>
                                      </p:to>
                                    </p:set>
                                    <p:anim calcmode="lin" valueType="num">
                                      <p:cBhvr additive="base">
                                        <p:cTn id="37" dur="500" fill="hold"/>
                                        <p:tgtEl>
                                          <p:spTgt spid="38920"/>
                                        </p:tgtEl>
                                        <p:attrNameLst>
                                          <p:attrName>ppt_x</p:attrName>
                                        </p:attrNameLst>
                                      </p:cBhvr>
                                      <p:tavLst>
                                        <p:tav tm="0">
                                          <p:val>
                                            <p:strVal val="#ppt_x"/>
                                          </p:val>
                                        </p:tav>
                                        <p:tav tm="100000">
                                          <p:val>
                                            <p:strVal val="#ppt_x"/>
                                          </p:val>
                                        </p:tav>
                                      </p:tavLst>
                                    </p:anim>
                                    <p:anim calcmode="lin" valueType="num">
                                      <p:cBhvr additive="base">
                                        <p:cTn id="38" dur="500" fill="hold"/>
                                        <p:tgtEl>
                                          <p:spTgt spid="389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1196752"/>
            <a:ext cx="7924800" cy="2689448"/>
          </a:xfrm>
        </p:spPr>
        <p:txBody>
          <a:bodyPr>
            <a:scene3d>
              <a:camera prst="obliqueTopLeft"/>
              <a:lightRig rig="threePt" dir="t"/>
            </a:scene3d>
            <a:sp3d extrusionH="57150">
              <a:bevelT w="38100" h="38100" prst="angle"/>
            </a:sp3d>
          </a:bodyPr>
          <a:lstStyle/>
          <a:p>
            <a:pPr algn="ctr"/>
            <a:r>
              <a:rPr lang="en-GB" sz="7200" dirty="0" smtClean="0"/>
              <a:t>Thanks for your attention</a:t>
            </a:r>
            <a:endParaRPr lang="en-GB" sz="7200" dirty="0"/>
          </a:p>
        </p:txBody>
      </p:sp>
      <p:sp>
        <p:nvSpPr>
          <p:cNvPr id="3" name="Podtytuł 2"/>
          <p:cNvSpPr>
            <a:spLocks noGrp="1"/>
          </p:cNvSpPr>
          <p:nvPr>
            <p:ph type="subTitle" idx="1"/>
          </p:nvPr>
        </p:nvSpPr>
        <p:spPr>
          <a:xfrm>
            <a:off x="1043608" y="5301208"/>
            <a:ext cx="7924800" cy="1219200"/>
          </a:xfrm>
        </p:spPr>
        <p:txBody>
          <a:bodyPr/>
          <a:lstStyle/>
          <a:p>
            <a:r>
              <a:rPr lang="pl-PL" dirty="0" smtClean="0"/>
              <a:t>Julianna Piskorz 6b</a:t>
            </a:r>
            <a:endParaRPr lang="pl-PL" dirty="0"/>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rot="21014159">
            <a:off x="1055511" y="4713702"/>
            <a:ext cx="1867748" cy="165467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274638"/>
            <a:ext cx="7427168" cy="1143000"/>
          </a:xfrm>
        </p:spPr>
        <p:txBody>
          <a:bodyPr/>
          <a:lstStyle/>
          <a:p>
            <a:pPr algn="r"/>
            <a:r>
              <a:rPr lang="en-US" sz="4800" dirty="0" smtClean="0">
                <a:solidFill>
                  <a:schemeClr val="tx2"/>
                </a:solidFill>
              </a:rPr>
              <a:t>Math Competition</a:t>
            </a:r>
            <a:endParaRPr lang="en-US" sz="4800" dirty="0">
              <a:solidFill>
                <a:schemeClr val="tx2"/>
              </a:solidFill>
            </a:endParaRPr>
          </a:p>
        </p:txBody>
      </p:sp>
      <p:sp>
        <p:nvSpPr>
          <p:cNvPr id="3" name="Symbol zastępczy zawartości 2"/>
          <p:cNvSpPr>
            <a:spLocks noGrp="1"/>
          </p:cNvSpPr>
          <p:nvPr>
            <p:ph idx="1"/>
          </p:nvPr>
        </p:nvSpPr>
        <p:spPr>
          <a:xfrm>
            <a:off x="4788024" y="1556792"/>
            <a:ext cx="4042792" cy="4925144"/>
          </a:xfrm>
        </p:spPr>
        <p:txBody>
          <a:bodyPr/>
          <a:lstStyle/>
          <a:p>
            <a:pPr algn="just"/>
            <a:r>
              <a:rPr lang="en-US" dirty="0" smtClean="0">
                <a:solidFill>
                  <a:schemeClr val="tx2">
                    <a:lumMod val="75000"/>
                  </a:schemeClr>
                </a:solidFill>
              </a:rPr>
              <a:t>Every year our school make also an on-line math competition, called „Move your head” </a:t>
            </a:r>
          </a:p>
          <a:p>
            <a:pPr algn="just"/>
            <a:r>
              <a:rPr lang="en-US" dirty="0" smtClean="0">
                <a:solidFill>
                  <a:schemeClr val="tx2">
                    <a:lumMod val="75000"/>
                  </a:schemeClr>
                </a:solidFill>
              </a:rPr>
              <a:t>It consists of four parts too</a:t>
            </a:r>
          </a:p>
          <a:p>
            <a:pPr algn="just"/>
            <a:r>
              <a:rPr lang="en-US" dirty="0" smtClean="0">
                <a:solidFill>
                  <a:schemeClr val="tx2">
                    <a:lumMod val="75000"/>
                  </a:schemeClr>
                </a:solidFill>
              </a:rPr>
              <a:t>Every part is make of 6 exercise – if you do 3 of them you will get 1 point, but if you do all of them you will get 6 points </a:t>
            </a:r>
          </a:p>
          <a:p>
            <a:pPr algn="just"/>
            <a:r>
              <a:rPr lang="en-US" dirty="0" smtClean="0">
                <a:solidFill>
                  <a:schemeClr val="tx2">
                    <a:lumMod val="75000"/>
                  </a:schemeClr>
                </a:solidFill>
              </a:rPr>
              <a:t>At the end of school year there is an award for people who will get most points</a:t>
            </a:r>
            <a:endParaRPr lang="en-US" dirty="0">
              <a:solidFill>
                <a:schemeClr val="tx2">
                  <a:lumMod val="75000"/>
                </a:schemeClr>
              </a:solidFill>
            </a:endParaRP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1026" name="Picture 2"/>
          <p:cNvPicPr>
            <a:picLocks noChangeAspect="1" noChangeArrowheads="1"/>
          </p:cNvPicPr>
          <p:nvPr/>
        </p:nvPicPr>
        <p:blipFill>
          <a:blip r:embed="rId3" cstate="print"/>
          <a:srcRect l="32775" r="36513" b="44910"/>
          <a:stretch>
            <a:fillRect/>
          </a:stretch>
        </p:blipFill>
        <p:spPr bwMode="auto">
          <a:xfrm>
            <a:off x="971600" y="1484784"/>
            <a:ext cx="3543696" cy="50851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274638"/>
            <a:ext cx="7427168" cy="1143000"/>
          </a:xfrm>
        </p:spPr>
        <p:txBody>
          <a:bodyPr/>
          <a:lstStyle/>
          <a:p>
            <a:pPr algn="r"/>
            <a:r>
              <a:rPr lang="en-US" sz="5400" dirty="0" smtClean="0">
                <a:solidFill>
                  <a:schemeClr val="tx2"/>
                </a:solidFill>
              </a:rPr>
              <a:t>Family rally</a:t>
            </a:r>
            <a:endParaRPr lang="en-US" sz="5400" dirty="0">
              <a:solidFill>
                <a:schemeClr val="tx2"/>
              </a:solidFill>
            </a:endParaRPr>
          </a:p>
        </p:txBody>
      </p:sp>
      <p:sp>
        <p:nvSpPr>
          <p:cNvPr id="3" name="Symbol zastępczy zawartości 2"/>
          <p:cNvSpPr>
            <a:spLocks noGrp="1"/>
          </p:cNvSpPr>
          <p:nvPr>
            <p:ph idx="1"/>
          </p:nvPr>
        </p:nvSpPr>
        <p:spPr>
          <a:xfrm>
            <a:off x="3347864" y="1412776"/>
            <a:ext cx="5554960" cy="4925144"/>
          </a:xfrm>
        </p:spPr>
        <p:txBody>
          <a:bodyPr>
            <a:normAutofit/>
          </a:bodyPr>
          <a:lstStyle/>
          <a:p>
            <a:pPr algn="just"/>
            <a:r>
              <a:rPr lang="en-US" dirty="0" smtClean="0">
                <a:solidFill>
                  <a:schemeClr val="tx2">
                    <a:lumMod val="75000"/>
                  </a:schemeClr>
                </a:solidFill>
              </a:rPr>
              <a:t>It takes place twice a year – in Autumn and in Spring</a:t>
            </a:r>
          </a:p>
          <a:p>
            <a:pPr algn="just"/>
            <a:r>
              <a:rPr lang="en-US" dirty="0" smtClean="0">
                <a:solidFill>
                  <a:schemeClr val="tx2">
                    <a:lumMod val="75000"/>
                  </a:schemeClr>
                </a:solidFill>
              </a:rPr>
              <a:t>It always has some topic for example „Palaces of Warsaw” or „Warsaw on rails”</a:t>
            </a:r>
            <a:endParaRPr lang="pl-PL" dirty="0" smtClean="0">
              <a:solidFill>
                <a:schemeClr val="tx2">
                  <a:lumMod val="75000"/>
                </a:schemeClr>
              </a:solidFill>
            </a:endParaRPr>
          </a:p>
          <a:p>
            <a:pPr algn="just"/>
            <a:r>
              <a:rPr lang="en-US" dirty="0" smtClean="0">
                <a:solidFill>
                  <a:schemeClr val="tx2">
                    <a:lumMod val="75000"/>
                  </a:schemeClr>
                </a:solidFill>
              </a:rPr>
              <a:t>Teams are made of parents and children</a:t>
            </a:r>
          </a:p>
          <a:p>
            <a:pPr algn="just"/>
            <a:r>
              <a:rPr lang="en-US" dirty="0" smtClean="0">
                <a:solidFill>
                  <a:schemeClr val="tx2">
                    <a:lumMod val="75000"/>
                  </a:schemeClr>
                </a:solidFill>
              </a:rPr>
              <a:t>Its participants must walk around Warsaw, visit some points on which teachers and students prepares some exercise for them</a:t>
            </a:r>
          </a:p>
          <a:p>
            <a:pPr algn="just"/>
            <a:r>
              <a:rPr lang="en-US" dirty="0" smtClean="0">
                <a:solidFill>
                  <a:schemeClr val="tx2">
                    <a:lumMod val="75000"/>
                  </a:schemeClr>
                </a:solidFill>
              </a:rPr>
              <a:t>They also must do handouts where are  questions that need to give a written answer</a:t>
            </a:r>
          </a:p>
          <a:p>
            <a:pPr algn="just"/>
            <a:r>
              <a:rPr lang="en-US" dirty="0" smtClean="0">
                <a:solidFill>
                  <a:schemeClr val="tx2">
                    <a:lumMod val="75000"/>
                  </a:schemeClr>
                </a:solidFill>
              </a:rPr>
              <a:t>An</a:t>
            </a:r>
            <a:r>
              <a:rPr lang="pl-PL" dirty="0" smtClean="0">
                <a:solidFill>
                  <a:schemeClr val="tx2">
                    <a:lumMod val="75000"/>
                  </a:schemeClr>
                </a:solidFill>
              </a:rPr>
              <a:t>wers</a:t>
            </a:r>
            <a:r>
              <a:rPr lang="en-US" dirty="0" smtClean="0">
                <a:solidFill>
                  <a:schemeClr val="tx2">
                    <a:lumMod val="75000"/>
                  </a:schemeClr>
                </a:solidFill>
              </a:rPr>
              <a:t> to all questions are in places which are marked on map</a:t>
            </a:r>
            <a:endParaRPr lang="en-US" dirty="0">
              <a:solidFill>
                <a:schemeClr val="tx2">
                  <a:lumMod val="75000"/>
                </a:schemeClr>
              </a:solidFill>
            </a:endParaRP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1026" name="Picture 2" descr="DSCF6895"/>
          <p:cNvPicPr>
            <a:picLocks noChangeAspect="1" noChangeArrowheads="1"/>
          </p:cNvPicPr>
          <p:nvPr/>
        </p:nvPicPr>
        <p:blipFill>
          <a:blip r:embed="rId3" cstate="print"/>
          <a:srcRect l="1990" r="9455"/>
          <a:stretch>
            <a:fillRect/>
          </a:stretch>
        </p:blipFill>
        <p:spPr bwMode="auto">
          <a:xfrm>
            <a:off x="179512" y="1556792"/>
            <a:ext cx="3060372" cy="4607836"/>
          </a:xfrm>
          <a:prstGeom prst="rect">
            <a:avLst/>
          </a:prstGeom>
          <a:noFill/>
        </p:spPr>
      </p:pic>
      <p:pic>
        <p:nvPicPr>
          <p:cNvPr id="1028" name="Picture 4" descr="DSCF6928"/>
          <p:cNvPicPr>
            <a:picLocks noChangeAspect="1" noChangeArrowheads="1"/>
          </p:cNvPicPr>
          <p:nvPr/>
        </p:nvPicPr>
        <p:blipFill>
          <a:blip r:embed="rId4" cstate="print"/>
          <a:srcRect/>
          <a:stretch>
            <a:fillRect/>
          </a:stretch>
        </p:blipFill>
        <p:spPr bwMode="auto">
          <a:xfrm>
            <a:off x="2483768" y="548680"/>
            <a:ext cx="4464496" cy="5952662"/>
          </a:xfrm>
          <a:prstGeom prst="rect">
            <a:avLst/>
          </a:prstGeom>
          <a:noFill/>
        </p:spPr>
      </p:pic>
      <p:pic>
        <p:nvPicPr>
          <p:cNvPr id="1030" name="Picture 6" descr="_DSC0066"/>
          <p:cNvPicPr>
            <a:picLocks noChangeAspect="1" noChangeArrowheads="1"/>
          </p:cNvPicPr>
          <p:nvPr/>
        </p:nvPicPr>
        <p:blipFill>
          <a:blip r:embed="rId5" cstate="print"/>
          <a:srcRect/>
          <a:stretch>
            <a:fillRect/>
          </a:stretch>
        </p:blipFill>
        <p:spPr bwMode="auto">
          <a:xfrm>
            <a:off x="827584" y="1700808"/>
            <a:ext cx="6096000" cy="4048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0"/>
                                  </p:iterate>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0"/>
                                  </p:iterate>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iterate type="lt">
                                    <p:tmPct val="5000"/>
                                  </p:iterate>
                                  <p:childTnLst>
                                    <p:set>
                                      <p:cBhvr>
                                        <p:cTn id="42" dur="1" fill="hold">
                                          <p:stCondLst>
                                            <p:cond delay="0"/>
                                          </p:stCondLst>
                                        </p:cTn>
                                        <p:tgtEl>
                                          <p:spTgt spid="1028"/>
                                        </p:tgtEl>
                                        <p:attrNameLst>
                                          <p:attrName>style.visibility</p:attrName>
                                        </p:attrNameLst>
                                      </p:cBhvr>
                                      <p:to>
                                        <p:strVal val="visible"/>
                                      </p:to>
                                    </p:set>
                                    <p:anim calcmode="lin" valueType="num">
                                      <p:cBhvr>
                                        <p:cTn id="43" dur="500" fill="hold"/>
                                        <p:tgtEl>
                                          <p:spTgt spid="1028"/>
                                        </p:tgtEl>
                                        <p:attrNameLst>
                                          <p:attrName>ppt_w</p:attrName>
                                        </p:attrNameLst>
                                      </p:cBhvr>
                                      <p:tavLst>
                                        <p:tav tm="0">
                                          <p:val>
                                            <p:fltVal val="0"/>
                                          </p:val>
                                        </p:tav>
                                        <p:tav tm="100000">
                                          <p:val>
                                            <p:strVal val="#ppt_w"/>
                                          </p:val>
                                        </p:tav>
                                      </p:tavLst>
                                    </p:anim>
                                    <p:anim calcmode="lin" valueType="num">
                                      <p:cBhvr>
                                        <p:cTn id="44" dur="500" fill="hold"/>
                                        <p:tgtEl>
                                          <p:spTgt spid="1028"/>
                                        </p:tgtEl>
                                        <p:attrNameLst>
                                          <p:attrName>ppt_h</p:attrName>
                                        </p:attrNameLst>
                                      </p:cBhvr>
                                      <p:tavLst>
                                        <p:tav tm="0">
                                          <p:val>
                                            <p:fltVal val="0"/>
                                          </p:val>
                                        </p:tav>
                                        <p:tav tm="100000">
                                          <p:val>
                                            <p:strVal val="#ppt_h"/>
                                          </p:val>
                                        </p:tav>
                                      </p:tavLst>
                                    </p:anim>
                                    <p:anim calcmode="lin" valueType="num">
                                      <p:cBhvr>
                                        <p:cTn id="45" dur="500" fill="hold"/>
                                        <p:tgtEl>
                                          <p:spTgt spid="1028"/>
                                        </p:tgtEl>
                                        <p:attrNameLst>
                                          <p:attrName>style.rotation</p:attrName>
                                        </p:attrNameLst>
                                      </p:cBhvr>
                                      <p:tavLst>
                                        <p:tav tm="0">
                                          <p:val>
                                            <p:fltVal val="90"/>
                                          </p:val>
                                        </p:tav>
                                        <p:tav tm="100000">
                                          <p:val>
                                            <p:fltVal val="0"/>
                                          </p:val>
                                        </p:tav>
                                      </p:tavLst>
                                    </p:anim>
                                    <p:animEffect transition="in" filter="fade">
                                      <p:cBhvr>
                                        <p:cTn id="46" dur="500"/>
                                        <p:tgtEl>
                                          <p:spTgt spid="102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iterate type="lt">
                                    <p:tmPct val="5000"/>
                                  </p:iterate>
                                  <p:childTnLst>
                                    <p:set>
                                      <p:cBhvr>
                                        <p:cTn id="50" dur="1" fill="hold">
                                          <p:stCondLst>
                                            <p:cond delay="0"/>
                                          </p:stCondLst>
                                        </p:cTn>
                                        <p:tgtEl>
                                          <p:spTgt spid="1030"/>
                                        </p:tgtEl>
                                        <p:attrNameLst>
                                          <p:attrName>style.visibility</p:attrName>
                                        </p:attrNameLst>
                                      </p:cBhvr>
                                      <p:to>
                                        <p:strVal val="visible"/>
                                      </p:to>
                                    </p:set>
                                    <p:anim calcmode="lin" valueType="num">
                                      <p:cBhvr>
                                        <p:cTn id="51" dur="500" fill="hold"/>
                                        <p:tgtEl>
                                          <p:spTgt spid="1030"/>
                                        </p:tgtEl>
                                        <p:attrNameLst>
                                          <p:attrName>ppt_w</p:attrName>
                                        </p:attrNameLst>
                                      </p:cBhvr>
                                      <p:tavLst>
                                        <p:tav tm="0">
                                          <p:val>
                                            <p:fltVal val="0"/>
                                          </p:val>
                                        </p:tav>
                                        <p:tav tm="100000">
                                          <p:val>
                                            <p:strVal val="#ppt_w"/>
                                          </p:val>
                                        </p:tav>
                                      </p:tavLst>
                                    </p:anim>
                                    <p:anim calcmode="lin" valueType="num">
                                      <p:cBhvr>
                                        <p:cTn id="52" dur="500" fill="hold"/>
                                        <p:tgtEl>
                                          <p:spTgt spid="1030"/>
                                        </p:tgtEl>
                                        <p:attrNameLst>
                                          <p:attrName>ppt_h</p:attrName>
                                        </p:attrNameLst>
                                      </p:cBhvr>
                                      <p:tavLst>
                                        <p:tav tm="0">
                                          <p:val>
                                            <p:fltVal val="0"/>
                                          </p:val>
                                        </p:tav>
                                        <p:tav tm="100000">
                                          <p:val>
                                            <p:strVal val="#ppt_h"/>
                                          </p:val>
                                        </p:tav>
                                      </p:tavLst>
                                    </p:anim>
                                    <p:anim calcmode="lin" valueType="num">
                                      <p:cBhvr>
                                        <p:cTn id="53" dur="500" fill="hold"/>
                                        <p:tgtEl>
                                          <p:spTgt spid="1030"/>
                                        </p:tgtEl>
                                        <p:attrNameLst>
                                          <p:attrName>style.rotation</p:attrName>
                                        </p:attrNameLst>
                                      </p:cBhvr>
                                      <p:tavLst>
                                        <p:tav tm="0">
                                          <p:val>
                                            <p:fltVal val="90"/>
                                          </p:val>
                                        </p:tav>
                                        <p:tav tm="100000">
                                          <p:val>
                                            <p:fltVal val="0"/>
                                          </p:val>
                                        </p:tav>
                                      </p:tavLst>
                                    </p:anim>
                                    <p:animEffect transition="in" filter="fade">
                                      <p:cBhvr>
                                        <p:cTn id="54"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31640" y="188640"/>
            <a:ext cx="7812360" cy="1143000"/>
          </a:xfrm>
        </p:spPr>
        <p:txBody>
          <a:bodyPr/>
          <a:lstStyle/>
          <a:p>
            <a:pPr lvl="0"/>
            <a:r>
              <a:rPr lang="en-GB" sz="4000" dirty="0" smtClean="0">
                <a:solidFill>
                  <a:schemeClr val="tx2"/>
                </a:solidFill>
              </a:rPr>
              <a:t>bike and motorbike cart</a:t>
            </a:r>
            <a:endParaRPr lang="pl-PL" sz="4000" dirty="0">
              <a:solidFill>
                <a:schemeClr val="tx2"/>
              </a:solidFill>
            </a:endParaRPr>
          </a:p>
        </p:txBody>
      </p:sp>
      <p:sp>
        <p:nvSpPr>
          <p:cNvPr id="3" name="Symbol zastępczy zawartości 2"/>
          <p:cNvSpPr>
            <a:spLocks noGrp="1"/>
          </p:cNvSpPr>
          <p:nvPr>
            <p:ph idx="1"/>
          </p:nvPr>
        </p:nvSpPr>
        <p:spPr>
          <a:xfrm>
            <a:off x="4860032" y="1412776"/>
            <a:ext cx="4042792" cy="4925144"/>
          </a:xfrm>
        </p:spPr>
        <p:txBody>
          <a:bodyPr/>
          <a:lstStyle/>
          <a:p>
            <a:pPr algn="just"/>
            <a:r>
              <a:rPr lang="en-US" dirty="0" smtClean="0">
                <a:solidFill>
                  <a:schemeClr val="tx2">
                    <a:lumMod val="75000"/>
                  </a:schemeClr>
                </a:solidFill>
              </a:rPr>
              <a:t>In September students from classes 4-6 can  pass a test for bike and motorbike cart</a:t>
            </a:r>
          </a:p>
          <a:p>
            <a:pPr algn="just"/>
            <a:r>
              <a:rPr lang="en-US" dirty="0" smtClean="0">
                <a:solidFill>
                  <a:schemeClr val="tx2">
                    <a:lumMod val="75000"/>
                  </a:schemeClr>
                </a:solidFill>
              </a:rPr>
              <a:t>A man from ……….. is coming to our school and carries out training, and then test</a:t>
            </a:r>
            <a:endParaRPr lang="pl-PL" dirty="0" smtClean="0">
              <a:solidFill>
                <a:schemeClr val="tx2">
                  <a:lumMod val="75000"/>
                </a:schemeClr>
              </a:solidFill>
            </a:endParaRPr>
          </a:p>
          <a:p>
            <a:pPr algn="just"/>
            <a:r>
              <a:rPr lang="pl-PL" dirty="0" err="1" smtClean="0">
                <a:solidFill>
                  <a:schemeClr val="tx2">
                    <a:lumMod val="75000"/>
                  </a:schemeClr>
                </a:solidFill>
              </a:rPr>
              <a:t>The</a:t>
            </a:r>
            <a:r>
              <a:rPr lang="pl-PL" dirty="0" smtClean="0">
                <a:solidFill>
                  <a:schemeClr val="tx2">
                    <a:lumMod val="75000"/>
                  </a:schemeClr>
                </a:solidFill>
              </a:rPr>
              <a:t> same </a:t>
            </a:r>
            <a:r>
              <a:rPr lang="pl-PL" dirty="0" err="1" smtClean="0">
                <a:solidFill>
                  <a:schemeClr val="tx2">
                    <a:lumMod val="75000"/>
                  </a:schemeClr>
                </a:solidFill>
              </a:rPr>
              <a:t>man</a:t>
            </a:r>
            <a:r>
              <a:rPr lang="pl-PL" dirty="0" smtClean="0">
                <a:solidFill>
                  <a:schemeClr val="tx2">
                    <a:lumMod val="75000"/>
                  </a:schemeClr>
                </a:solidFill>
              </a:rPr>
              <a:t> </a:t>
            </a:r>
            <a:r>
              <a:rPr lang="pl-PL" dirty="0" err="1" smtClean="0">
                <a:solidFill>
                  <a:schemeClr val="tx2">
                    <a:lumMod val="75000"/>
                  </a:schemeClr>
                </a:solidFill>
              </a:rPr>
              <a:t>have</a:t>
            </a:r>
            <a:r>
              <a:rPr lang="pl-PL" dirty="0" smtClean="0">
                <a:solidFill>
                  <a:schemeClr val="tx2">
                    <a:lumMod val="75000"/>
                  </a:schemeClr>
                </a:solidFill>
              </a:rPr>
              <a:t> </a:t>
            </a:r>
            <a:r>
              <a:rPr lang="pl-PL" dirty="0" err="1" smtClean="0">
                <a:solidFill>
                  <a:schemeClr val="tx2">
                    <a:lumMod val="75000"/>
                  </a:schemeClr>
                </a:solidFill>
              </a:rPr>
              <a:t>come</a:t>
            </a:r>
            <a:r>
              <a:rPr lang="pl-PL" dirty="0" smtClean="0">
                <a:solidFill>
                  <a:schemeClr val="tx2">
                    <a:lumMod val="75000"/>
                  </a:schemeClr>
                </a:solidFill>
              </a:rPr>
              <a:t> to </a:t>
            </a:r>
            <a:r>
              <a:rPr lang="pl-PL" dirty="0" err="1" smtClean="0">
                <a:solidFill>
                  <a:schemeClr val="tx2">
                    <a:lumMod val="75000"/>
                  </a:schemeClr>
                </a:solidFill>
              </a:rPr>
              <a:t>our</a:t>
            </a:r>
            <a:r>
              <a:rPr lang="pl-PL" dirty="0" smtClean="0">
                <a:solidFill>
                  <a:schemeClr val="tx2">
                    <a:lumMod val="75000"/>
                  </a:schemeClr>
                </a:solidFill>
              </a:rPr>
              <a:t> </a:t>
            </a:r>
            <a:r>
              <a:rPr lang="pl-PL" dirty="0" err="1" smtClean="0">
                <a:solidFill>
                  <a:schemeClr val="tx2">
                    <a:lumMod val="75000"/>
                  </a:schemeClr>
                </a:solidFill>
              </a:rPr>
              <a:t>school</a:t>
            </a:r>
            <a:r>
              <a:rPr lang="pl-PL" dirty="0" smtClean="0">
                <a:solidFill>
                  <a:schemeClr val="tx2">
                    <a:lumMod val="75000"/>
                  </a:schemeClr>
                </a:solidFill>
              </a:rPr>
              <a:t> for …… </a:t>
            </a:r>
            <a:r>
              <a:rPr lang="pl-PL" dirty="0" err="1" smtClean="0">
                <a:solidFill>
                  <a:schemeClr val="tx2">
                    <a:lumMod val="75000"/>
                  </a:schemeClr>
                </a:solidFill>
              </a:rPr>
              <a:t>year</a:t>
            </a:r>
            <a:endParaRPr lang="en-US" dirty="0" smtClean="0">
              <a:solidFill>
                <a:schemeClr val="tx2">
                  <a:lumMod val="75000"/>
                </a:schemeClr>
              </a:solidFill>
            </a:endParaRPr>
          </a:p>
          <a:p>
            <a:pPr algn="just"/>
            <a:r>
              <a:rPr lang="en-US" dirty="0" smtClean="0">
                <a:solidFill>
                  <a:schemeClr val="tx2">
                    <a:lumMod val="75000"/>
                  </a:schemeClr>
                </a:solidFill>
              </a:rPr>
              <a:t>Many people every year pass exam and we can go for many bikes </a:t>
            </a:r>
            <a:r>
              <a:rPr lang="en-US" dirty="0" err="1" smtClean="0">
                <a:solidFill>
                  <a:schemeClr val="tx2">
                    <a:lumMod val="75000"/>
                  </a:schemeClr>
                </a:solidFill>
              </a:rPr>
              <a:t>tripes</a:t>
            </a:r>
            <a:endParaRPr lang="en-US" dirty="0">
              <a:solidFill>
                <a:schemeClr val="tx2">
                  <a:lumMod val="75000"/>
                </a:schemeClr>
              </a:solidFill>
            </a:endParaRP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21506" name="Picture 2" descr="DSC03039"/>
          <p:cNvPicPr>
            <a:picLocks noChangeAspect="1" noChangeArrowheads="1"/>
          </p:cNvPicPr>
          <p:nvPr/>
        </p:nvPicPr>
        <p:blipFill>
          <a:blip r:embed="rId3" cstate="print"/>
          <a:srcRect/>
          <a:stretch>
            <a:fillRect/>
          </a:stretch>
        </p:blipFill>
        <p:spPr bwMode="auto">
          <a:xfrm>
            <a:off x="1763688" y="1484784"/>
            <a:ext cx="60960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506"/>
                                        </p:tgtEl>
                                        <p:attrNameLst>
                                          <p:attrName>style.visibility</p:attrName>
                                        </p:attrNameLst>
                                      </p:cBhvr>
                                      <p:to>
                                        <p:strVal val="visible"/>
                                      </p:to>
                                    </p:set>
                                    <p:anim calcmode="lin" valueType="num">
                                      <p:cBhvr additive="base">
                                        <p:cTn id="31" dur="500" fill="hold"/>
                                        <p:tgtEl>
                                          <p:spTgt spid="21506"/>
                                        </p:tgtEl>
                                        <p:attrNameLst>
                                          <p:attrName>ppt_x</p:attrName>
                                        </p:attrNameLst>
                                      </p:cBhvr>
                                      <p:tavLst>
                                        <p:tav tm="0">
                                          <p:val>
                                            <p:strVal val="#ppt_x"/>
                                          </p:val>
                                        </p:tav>
                                        <p:tav tm="100000">
                                          <p:val>
                                            <p:strVal val="#ppt_x"/>
                                          </p:val>
                                        </p:tav>
                                      </p:tavLst>
                                    </p:anim>
                                    <p:anim calcmode="lin" valueType="num">
                                      <p:cBhvr additive="base">
                                        <p:cTn id="32"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31640" y="188640"/>
            <a:ext cx="7560840" cy="1143000"/>
          </a:xfrm>
        </p:spPr>
        <p:txBody>
          <a:bodyPr/>
          <a:lstStyle/>
          <a:p>
            <a:pPr lvl="0" algn="r"/>
            <a:r>
              <a:rPr lang="en-US" sz="4400" dirty="0" smtClean="0">
                <a:solidFill>
                  <a:schemeClr val="tx2"/>
                </a:solidFill>
              </a:rPr>
              <a:t>Initiation ceremonies</a:t>
            </a:r>
            <a:endParaRPr lang="en-US" sz="4400" dirty="0">
              <a:solidFill>
                <a:schemeClr val="tx2"/>
              </a:solidFill>
            </a:endParaRPr>
          </a:p>
        </p:txBody>
      </p:sp>
      <p:sp>
        <p:nvSpPr>
          <p:cNvPr id="3" name="Symbol zastępczy zawartości 2"/>
          <p:cNvSpPr>
            <a:spLocks noGrp="1"/>
          </p:cNvSpPr>
          <p:nvPr>
            <p:ph idx="1"/>
          </p:nvPr>
        </p:nvSpPr>
        <p:spPr>
          <a:xfrm>
            <a:off x="4499992" y="1412776"/>
            <a:ext cx="4402832" cy="4925144"/>
          </a:xfrm>
        </p:spPr>
        <p:txBody>
          <a:bodyPr>
            <a:normAutofit/>
          </a:bodyPr>
          <a:lstStyle/>
          <a:p>
            <a:pPr algn="just"/>
            <a:r>
              <a:rPr lang="en-US" dirty="0" smtClean="0">
                <a:solidFill>
                  <a:schemeClr val="tx2">
                    <a:lumMod val="75000"/>
                  </a:schemeClr>
                </a:solidFill>
              </a:rPr>
              <a:t>In September our school officially adopts its doors new students</a:t>
            </a:r>
          </a:p>
          <a:p>
            <a:r>
              <a:rPr lang="en-US" dirty="0" smtClean="0">
                <a:solidFill>
                  <a:schemeClr val="tx2">
                    <a:lumMod val="75000"/>
                  </a:schemeClr>
                </a:solidFill>
              </a:rPr>
              <a:t>All classes prepared wonderful points on which new students can try many different sweets, visit a hairdresser, go back in time, visit chocolate factory, take part in a play etc.</a:t>
            </a:r>
          </a:p>
          <a:p>
            <a:r>
              <a:rPr lang="en-US" dirty="0" smtClean="0">
                <a:solidFill>
                  <a:schemeClr val="tx2">
                    <a:lumMod val="75000"/>
                  </a:schemeClr>
                </a:solidFill>
              </a:rPr>
              <a:t>At the end new people choose the best class and get their legitimating but </a:t>
            </a:r>
            <a:r>
              <a:rPr lang="en-US" dirty="0" err="1" smtClean="0">
                <a:solidFill>
                  <a:schemeClr val="tx2">
                    <a:lumMod val="75000"/>
                  </a:schemeClr>
                </a:solidFill>
              </a:rPr>
              <a:t>befor</a:t>
            </a:r>
            <a:r>
              <a:rPr lang="en-US" dirty="0" smtClean="0">
                <a:solidFill>
                  <a:schemeClr val="tx2">
                    <a:lumMod val="75000"/>
                  </a:schemeClr>
                </a:solidFill>
              </a:rPr>
              <a:t> that they must eat lemon with smile</a:t>
            </a:r>
          </a:p>
          <a:p>
            <a:r>
              <a:rPr lang="en-US" dirty="0" smtClean="0">
                <a:solidFill>
                  <a:schemeClr val="tx2">
                    <a:lumMod val="75000"/>
                  </a:schemeClr>
                </a:solidFill>
              </a:rPr>
              <a:t>That’s really great fun!</a:t>
            </a:r>
          </a:p>
          <a:p>
            <a:endParaRPr lang="en-US" dirty="0">
              <a:solidFill>
                <a:schemeClr val="tx2">
                  <a:lumMod val="75000"/>
                </a:schemeClr>
              </a:solidFill>
            </a:endParaRP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23556" name="Picture 4" descr="Obraz 558"/>
          <p:cNvPicPr>
            <a:picLocks noChangeAspect="1" noChangeArrowheads="1"/>
          </p:cNvPicPr>
          <p:nvPr/>
        </p:nvPicPr>
        <p:blipFill>
          <a:blip r:embed="rId3" cstate="print"/>
          <a:srcRect/>
          <a:stretch>
            <a:fillRect/>
          </a:stretch>
        </p:blipFill>
        <p:spPr bwMode="auto">
          <a:xfrm>
            <a:off x="611560" y="1628800"/>
            <a:ext cx="3545886" cy="4727849"/>
          </a:xfrm>
          <a:prstGeom prst="rect">
            <a:avLst/>
          </a:prstGeom>
          <a:noFill/>
        </p:spPr>
      </p:pic>
      <p:pic>
        <p:nvPicPr>
          <p:cNvPr id="23554" name="Picture 2" descr="Obraz 570"/>
          <p:cNvPicPr>
            <a:picLocks noChangeAspect="1" noChangeArrowheads="1"/>
          </p:cNvPicPr>
          <p:nvPr/>
        </p:nvPicPr>
        <p:blipFill>
          <a:blip r:embed="rId4" cstate="print"/>
          <a:srcRect/>
          <a:stretch>
            <a:fillRect/>
          </a:stretch>
        </p:blipFill>
        <p:spPr bwMode="auto">
          <a:xfrm>
            <a:off x="1187624" y="1772816"/>
            <a:ext cx="6096000" cy="4572000"/>
          </a:xfrm>
          <a:prstGeom prst="rect">
            <a:avLst/>
          </a:prstGeom>
          <a:noFill/>
        </p:spPr>
      </p:pic>
      <p:pic>
        <p:nvPicPr>
          <p:cNvPr id="23558" name="Picture 6" descr="Obraz 596"/>
          <p:cNvPicPr>
            <a:picLocks noChangeAspect="1" noChangeArrowheads="1"/>
          </p:cNvPicPr>
          <p:nvPr/>
        </p:nvPicPr>
        <p:blipFill>
          <a:blip r:embed="rId5" cstate="print"/>
          <a:srcRect/>
          <a:stretch>
            <a:fillRect/>
          </a:stretch>
        </p:blipFill>
        <p:spPr bwMode="auto">
          <a:xfrm>
            <a:off x="1115616" y="1484784"/>
            <a:ext cx="6096000" cy="4572000"/>
          </a:xfrm>
          <a:prstGeom prst="rect">
            <a:avLst/>
          </a:prstGeom>
          <a:noFill/>
        </p:spPr>
      </p:pic>
      <p:pic>
        <p:nvPicPr>
          <p:cNvPr id="23560" name="Picture 8" descr="Obraz 608"/>
          <p:cNvPicPr>
            <a:picLocks noChangeAspect="1" noChangeArrowheads="1"/>
          </p:cNvPicPr>
          <p:nvPr/>
        </p:nvPicPr>
        <p:blipFill>
          <a:blip r:embed="rId6" cstate="print"/>
          <a:srcRect/>
          <a:stretch>
            <a:fillRect/>
          </a:stretch>
        </p:blipFill>
        <p:spPr bwMode="auto">
          <a:xfrm>
            <a:off x="971600" y="1556792"/>
            <a:ext cx="60960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554"/>
                                        </p:tgtEl>
                                        <p:attrNameLst>
                                          <p:attrName>style.visibility</p:attrName>
                                        </p:attrNameLst>
                                      </p:cBhvr>
                                      <p:to>
                                        <p:strVal val="visible"/>
                                      </p:to>
                                    </p:set>
                                    <p:anim calcmode="lin" valueType="num">
                                      <p:cBhvr additive="base">
                                        <p:cTn id="31" dur="500" fill="hold"/>
                                        <p:tgtEl>
                                          <p:spTgt spid="23554"/>
                                        </p:tgtEl>
                                        <p:attrNameLst>
                                          <p:attrName>ppt_x</p:attrName>
                                        </p:attrNameLst>
                                      </p:cBhvr>
                                      <p:tavLst>
                                        <p:tav tm="0">
                                          <p:val>
                                            <p:strVal val="#ppt_x"/>
                                          </p:val>
                                        </p:tav>
                                        <p:tav tm="100000">
                                          <p:val>
                                            <p:strVal val="#ppt_x"/>
                                          </p:val>
                                        </p:tav>
                                      </p:tavLst>
                                    </p:anim>
                                    <p:anim calcmode="lin" valueType="num">
                                      <p:cBhvr additive="base">
                                        <p:cTn id="32"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558"/>
                                        </p:tgtEl>
                                        <p:attrNameLst>
                                          <p:attrName>style.visibility</p:attrName>
                                        </p:attrNameLst>
                                      </p:cBhvr>
                                      <p:to>
                                        <p:strVal val="visible"/>
                                      </p:to>
                                    </p:set>
                                    <p:anim calcmode="lin" valueType="num">
                                      <p:cBhvr additive="base">
                                        <p:cTn id="37" dur="500" fill="hold"/>
                                        <p:tgtEl>
                                          <p:spTgt spid="23558"/>
                                        </p:tgtEl>
                                        <p:attrNameLst>
                                          <p:attrName>ppt_x</p:attrName>
                                        </p:attrNameLst>
                                      </p:cBhvr>
                                      <p:tavLst>
                                        <p:tav tm="0">
                                          <p:val>
                                            <p:strVal val="#ppt_x"/>
                                          </p:val>
                                        </p:tav>
                                        <p:tav tm="100000">
                                          <p:val>
                                            <p:strVal val="#ppt_x"/>
                                          </p:val>
                                        </p:tav>
                                      </p:tavLst>
                                    </p:anim>
                                    <p:anim calcmode="lin" valueType="num">
                                      <p:cBhvr additive="base">
                                        <p:cTn id="38"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560"/>
                                        </p:tgtEl>
                                        <p:attrNameLst>
                                          <p:attrName>style.visibility</p:attrName>
                                        </p:attrNameLst>
                                      </p:cBhvr>
                                      <p:to>
                                        <p:strVal val="visible"/>
                                      </p:to>
                                    </p:set>
                                    <p:anim calcmode="lin" valueType="num">
                                      <p:cBhvr additive="base">
                                        <p:cTn id="43" dur="500" fill="hold"/>
                                        <p:tgtEl>
                                          <p:spTgt spid="23560"/>
                                        </p:tgtEl>
                                        <p:attrNameLst>
                                          <p:attrName>ppt_x</p:attrName>
                                        </p:attrNameLst>
                                      </p:cBhvr>
                                      <p:tavLst>
                                        <p:tav tm="0">
                                          <p:val>
                                            <p:strVal val="#ppt_x"/>
                                          </p:val>
                                        </p:tav>
                                        <p:tav tm="100000">
                                          <p:val>
                                            <p:strVal val="#ppt_x"/>
                                          </p:val>
                                        </p:tav>
                                      </p:tavLst>
                                    </p:anim>
                                    <p:anim calcmode="lin" valueType="num">
                                      <p:cBhvr additive="base">
                                        <p:cTn id="44" dur="500" fill="hold"/>
                                        <p:tgtEl>
                                          <p:spTgt spid="235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31640" y="188640"/>
            <a:ext cx="7632848" cy="1143000"/>
          </a:xfrm>
        </p:spPr>
        <p:txBody>
          <a:bodyPr/>
          <a:lstStyle/>
          <a:p>
            <a:pPr lvl="0" algn="r"/>
            <a:r>
              <a:rPr lang="en-US" sz="4000" dirty="0" smtClean="0">
                <a:solidFill>
                  <a:schemeClr val="tx2"/>
                </a:solidFill>
              </a:rPr>
              <a:t>National Education day</a:t>
            </a:r>
            <a:endParaRPr lang="en-US" sz="4000" dirty="0">
              <a:solidFill>
                <a:schemeClr val="tx2"/>
              </a:solidFill>
            </a:endParaRPr>
          </a:p>
        </p:txBody>
      </p:sp>
      <p:sp>
        <p:nvSpPr>
          <p:cNvPr id="3" name="Symbol zastępczy zawartości 2"/>
          <p:cNvSpPr>
            <a:spLocks noGrp="1"/>
          </p:cNvSpPr>
          <p:nvPr>
            <p:ph idx="1"/>
          </p:nvPr>
        </p:nvSpPr>
        <p:spPr>
          <a:xfrm>
            <a:off x="4427984" y="1412776"/>
            <a:ext cx="4474840" cy="4925144"/>
          </a:xfrm>
        </p:spPr>
        <p:txBody>
          <a:bodyPr/>
          <a:lstStyle/>
          <a:p>
            <a:pPr algn="just"/>
            <a:r>
              <a:rPr lang="en-US" dirty="0" smtClean="0">
                <a:solidFill>
                  <a:schemeClr val="tx2">
                    <a:lumMod val="75000"/>
                  </a:schemeClr>
                </a:solidFill>
              </a:rPr>
              <a:t>On 14th of October Poland celebrate National Education Day called also Teacher’s Day</a:t>
            </a:r>
          </a:p>
          <a:p>
            <a:pPr algn="just"/>
            <a:r>
              <a:rPr lang="en-US" dirty="0" smtClean="0">
                <a:solidFill>
                  <a:schemeClr val="tx2">
                    <a:lumMod val="75000"/>
                  </a:schemeClr>
                </a:solidFill>
              </a:rPr>
              <a:t>In our school it is preparing by 4th classes</a:t>
            </a:r>
          </a:p>
          <a:p>
            <a:pPr algn="just"/>
            <a:r>
              <a:rPr lang="en-US" dirty="0" smtClean="0">
                <a:solidFill>
                  <a:schemeClr val="tx2">
                    <a:lumMod val="75000"/>
                  </a:schemeClr>
                </a:solidFill>
              </a:rPr>
              <a:t>They can make a play for the whole school or only for teachers</a:t>
            </a:r>
          </a:p>
          <a:p>
            <a:pPr algn="just"/>
            <a:r>
              <a:rPr lang="en-US" dirty="0" smtClean="0">
                <a:solidFill>
                  <a:schemeClr val="tx2">
                    <a:lumMod val="75000"/>
                  </a:schemeClr>
                </a:solidFill>
              </a:rPr>
              <a:t>They also make some presents for teachers for example cookies or bookmarks</a:t>
            </a:r>
          </a:p>
          <a:p>
            <a:pPr algn="just"/>
            <a:r>
              <a:rPr lang="en-US" dirty="0" smtClean="0">
                <a:solidFill>
                  <a:schemeClr val="tx2">
                    <a:lumMod val="75000"/>
                  </a:schemeClr>
                </a:solidFill>
              </a:rPr>
              <a:t>We often have an appeal on this day</a:t>
            </a:r>
          </a:p>
          <a:p>
            <a:pPr algn="just"/>
            <a:endParaRPr lang="en-US" dirty="0" smtClean="0">
              <a:solidFill>
                <a:schemeClr val="tx2">
                  <a:lumMod val="75000"/>
                </a:schemeClr>
              </a:solidFill>
            </a:endParaRPr>
          </a:p>
          <a:p>
            <a:pPr algn="just"/>
            <a:endParaRPr lang="en-US" dirty="0">
              <a:solidFill>
                <a:schemeClr val="tx2">
                  <a:lumMod val="75000"/>
                </a:schemeClr>
              </a:solidFill>
            </a:endParaRP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22530" name="Picture 2" descr="IMG_3052"/>
          <p:cNvPicPr>
            <a:picLocks noChangeAspect="1" noChangeArrowheads="1"/>
          </p:cNvPicPr>
          <p:nvPr/>
        </p:nvPicPr>
        <p:blipFill>
          <a:blip r:embed="rId3" cstate="print"/>
          <a:srcRect/>
          <a:stretch>
            <a:fillRect/>
          </a:stretch>
        </p:blipFill>
        <p:spPr bwMode="auto">
          <a:xfrm>
            <a:off x="395536" y="1484784"/>
            <a:ext cx="3491880" cy="4655841"/>
          </a:xfrm>
          <a:prstGeom prst="rect">
            <a:avLst/>
          </a:prstGeom>
          <a:noFill/>
        </p:spPr>
      </p:pic>
      <p:pic>
        <p:nvPicPr>
          <p:cNvPr id="22532" name="Picture 4" descr="IMG_3033"/>
          <p:cNvPicPr>
            <a:picLocks noChangeAspect="1" noChangeArrowheads="1"/>
          </p:cNvPicPr>
          <p:nvPr/>
        </p:nvPicPr>
        <p:blipFill>
          <a:blip r:embed="rId4" cstate="print"/>
          <a:srcRect/>
          <a:stretch>
            <a:fillRect/>
          </a:stretch>
        </p:blipFill>
        <p:spPr bwMode="auto">
          <a:xfrm>
            <a:off x="1547664" y="1268760"/>
            <a:ext cx="6096000" cy="4572000"/>
          </a:xfrm>
          <a:prstGeom prst="rect">
            <a:avLst/>
          </a:prstGeom>
          <a:noFill/>
        </p:spPr>
      </p:pic>
      <p:pic>
        <p:nvPicPr>
          <p:cNvPr id="22534" name="Picture 6" descr="IMG_3035"/>
          <p:cNvPicPr>
            <a:picLocks noChangeAspect="1" noChangeArrowheads="1"/>
          </p:cNvPicPr>
          <p:nvPr/>
        </p:nvPicPr>
        <p:blipFill>
          <a:blip r:embed="rId5" cstate="print"/>
          <a:srcRect/>
          <a:stretch>
            <a:fillRect/>
          </a:stretch>
        </p:blipFill>
        <p:spPr bwMode="auto">
          <a:xfrm>
            <a:off x="1619672" y="1412776"/>
            <a:ext cx="6096000" cy="4572000"/>
          </a:xfrm>
          <a:prstGeom prst="rect">
            <a:avLst/>
          </a:prstGeom>
          <a:noFill/>
        </p:spPr>
      </p:pic>
      <p:pic>
        <p:nvPicPr>
          <p:cNvPr id="22536" name="Picture 8" descr="IMG_3048"/>
          <p:cNvPicPr>
            <a:picLocks noChangeAspect="1" noChangeArrowheads="1"/>
          </p:cNvPicPr>
          <p:nvPr/>
        </p:nvPicPr>
        <p:blipFill>
          <a:blip r:embed="rId6" cstate="print"/>
          <a:srcRect/>
          <a:stretch>
            <a:fillRect/>
          </a:stretch>
        </p:blipFill>
        <p:spPr bwMode="auto">
          <a:xfrm>
            <a:off x="2123728" y="332656"/>
            <a:ext cx="4572000" cy="6096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0"/>
                                  </p:iterate>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532"/>
                                        </p:tgtEl>
                                        <p:attrNameLst>
                                          <p:attrName>style.visibility</p:attrName>
                                        </p:attrNameLst>
                                      </p:cBhvr>
                                      <p:to>
                                        <p:strVal val="visible"/>
                                      </p:to>
                                    </p:set>
                                    <p:anim calcmode="lin" valueType="num">
                                      <p:cBhvr additive="base">
                                        <p:cTn id="37" dur="500" fill="hold"/>
                                        <p:tgtEl>
                                          <p:spTgt spid="22532"/>
                                        </p:tgtEl>
                                        <p:attrNameLst>
                                          <p:attrName>ppt_x</p:attrName>
                                        </p:attrNameLst>
                                      </p:cBhvr>
                                      <p:tavLst>
                                        <p:tav tm="0">
                                          <p:val>
                                            <p:strVal val="#ppt_x"/>
                                          </p:val>
                                        </p:tav>
                                        <p:tav tm="100000">
                                          <p:val>
                                            <p:strVal val="#ppt_x"/>
                                          </p:val>
                                        </p:tav>
                                      </p:tavLst>
                                    </p:anim>
                                    <p:anim calcmode="lin" valueType="num">
                                      <p:cBhvr additive="base">
                                        <p:cTn id="38"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534"/>
                                        </p:tgtEl>
                                        <p:attrNameLst>
                                          <p:attrName>style.visibility</p:attrName>
                                        </p:attrNameLst>
                                      </p:cBhvr>
                                      <p:to>
                                        <p:strVal val="visible"/>
                                      </p:to>
                                    </p:set>
                                    <p:anim calcmode="lin" valueType="num">
                                      <p:cBhvr additive="base">
                                        <p:cTn id="43" dur="500" fill="hold"/>
                                        <p:tgtEl>
                                          <p:spTgt spid="22534"/>
                                        </p:tgtEl>
                                        <p:attrNameLst>
                                          <p:attrName>ppt_x</p:attrName>
                                        </p:attrNameLst>
                                      </p:cBhvr>
                                      <p:tavLst>
                                        <p:tav tm="0">
                                          <p:val>
                                            <p:strVal val="#ppt_x"/>
                                          </p:val>
                                        </p:tav>
                                        <p:tav tm="100000">
                                          <p:val>
                                            <p:strVal val="#ppt_x"/>
                                          </p:val>
                                        </p:tav>
                                      </p:tavLst>
                                    </p:anim>
                                    <p:anim calcmode="lin" valueType="num">
                                      <p:cBhvr additive="base">
                                        <p:cTn id="44"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536"/>
                                        </p:tgtEl>
                                        <p:attrNameLst>
                                          <p:attrName>style.visibility</p:attrName>
                                        </p:attrNameLst>
                                      </p:cBhvr>
                                      <p:to>
                                        <p:strVal val="visible"/>
                                      </p:to>
                                    </p:set>
                                    <p:anim calcmode="lin" valueType="num">
                                      <p:cBhvr additive="base">
                                        <p:cTn id="49" dur="500" fill="hold"/>
                                        <p:tgtEl>
                                          <p:spTgt spid="22536"/>
                                        </p:tgtEl>
                                        <p:attrNameLst>
                                          <p:attrName>ppt_x</p:attrName>
                                        </p:attrNameLst>
                                      </p:cBhvr>
                                      <p:tavLst>
                                        <p:tav tm="0">
                                          <p:val>
                                            <p:strVal val="#ppt_x"/>
                                          </p:val>
                                        </p:tav>
                                        <p:tav tm="100000">
                                          <p:val>
                                            <p:strVal val="#ppt_x"/>
                                          </p:val>
                                        </p:tav>
                                      </p:tavLst>
                                    </p:anim>
                                    <p:anim calcmode="lin" valueType="num">
                                      <p:cBhvr additive="base">
                                        <p:cTn id="50" dur="500" fill="hold"/>
                                        <p:tgtEl>
                                          <p:spTgt spid="225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31640" y="188640"/>
            <a:ext cx="7632848" cy="1143000"/>
          </a:xfrm>
        </p:spPr>
        <p:txBody>
          <a:bodyPr/>
          <a:lstStyle/>
          <a:p>
            <a:pPr lvl="0" algn="r"/>
            <a:r>
              <a:rPr lang="en-US" sz="4400" dirty="0" smtClean="0">
                <a:solidFill>
                  <a:schemeClr val="tx2"/>
                </a:solidFill>
              </a:rPr>
              <a:t>Trips around Poland</a:t>
            </a:r>
            <a:endParaRPr lang="en-US" sz="4400" dirty="0">
              <a:solidFill>
                <a:schemeClr val="tx2"/>
              </a:solidFill>
            </a:endParaRPr>
          </a:p>
        </p:txBody>
      </p:sp>
      <p:sp>
        <p:nvSpPr>
          <p:cNvPr id="3" name="Symbol zastępczy zawartości 2"/>
          <p:cNvSpPr>
            <a:spLocks noGrp="1"/>
          </p:cNvSpPr>
          <p:nvPr>
            <p:ph idx="1"/>
          </p:nvPr>
        </p:nvSpPr>
        <p:spPr>
          <a:xfrm>
            <a:off x="4427984" y="1412776"/>
            <a:ext cx="4474840" cy="4925144"/>
          </a:xfrm>
        </p:spPr>
        <p:txBody>
          <a:bodyPr>
            <a:normAutofit/>
          </a:bodyPr>
          <a:lstStyle/>
          <a:p>
            <a:pPr algn="just"/>
            <a:r>
              <a:rPr lang="en-US" dirty="0" smtClean="0">
                <a:solidFill>
                  <a:schemeClr val="tx2">
                    <a:lumMod val="75000"/>
                  </a:schemeClr>
                </a:solidFill>
              </a:rPr>
              <a:t>Every year in September or October all classes are going on some trip:</a:t>
            </a:r>
          </a:p>
          <a:p>
            <a:pPr algn="just">
              <a:spcBef>
                <a:spcPts val="600"/>
              </a:spcBef>
              <a:buFont typeface="Wingdings" pitchFamily="2" charset="2"/>
              <a:buChar char="§"/>
            </a:pPr>
            <a:r>
              <a:rPr lang="en-US" dirty="0" smtClean="0">
                <a:solidFill>
                  <a:schemeClr val="tx2">
                    <a:lumMod val="75000"/>
                  </a:schemeClr>
                </a:solidFill>
              </a:rPr>
              <a:t>1st class go to </a:t>
            </a:r>
            <a:r>
              <a:rPr lang="en-US" dirty="0" err="1" smtClean="0">
                <a:solidFill>
                  <a:schemeClr val="tx2">
                    <a:lumMod val="75000"/>
                  </a:schemeClr>
                </a:solidFill>
              </a:rPr>
              <a:t>Bialowieza</a:t>
            </a:r>
            <a:endParaRPr lang="en-US" dirty="0" smtClean="0">
              <a:solidFill>
                <a:schemeClr val="tx2">
                  <a:lumMod val="75000"/>
                </a:schemeClr>
              </a:solidFill>
            </a:endParaRPr>
          </a:p>
          <a:p>
            <a:pPr algn="just">
              <a:spcBef>
                <a:spcPts val="600"/>
              </a:spcBef>
              <a:buFont typeface="Wingdings" pitchFamily="2" charset="2"/>
              <a:buChar char="§"/>
            </a:pPr>
            <a:r>
              <a:rPr lang="en-US" dirty="0" smtClean="0">
                <a:solidFill>
                  <a:schemeClr val="tx2">
                    <a:lumMod val="75000"/>
                  </a:schemeClr>
                </a:solidFill>
              </a:rPr>
              <a:t>2nd class go to </a:t>
            </a:r>
            <a:r>
              <a:rPr lang="en-US" dirty="0" err="1" smtClean="0">
                <a:solidFill>
                  <a:schemeClr val="tx2">
                    <a:lumMod val="75000"/>
                  </a:schemeClr>
                </a:solidFill>
              </a:rPr>
              <a:t>Kazimierz</a:t>
            </a:r>
            <a:r>
              <a:rPr lang="en-US" dirty="0" smtClean="0">
                <a:solidFill>
                  <a:schemeClr val="tx2">
                    <a:lumMod val="75000"/>
                  </a:schemeClr>
                </a:solidFill>
              </a:rPr>
              <a:t> </a:t>
            </a:r>
            <a:r>
              <a:rPr lang="en-US" dirty="0" err="1" smtClean="0">
                <a:solidFill>
                  <a:schemeClr val="tx2">
                    <a:lumMod val="75000"/>
                  </a:schemeClr>
                </a:solidFill>
              </a:rPr>
              <a:t>Dolny</a:t>
            </a:r>
            <a:endParaRPr lang="en-US" dirty="0" smtClean="0">
              <a:solidFill>
                <a:schemeClr val="tx2">
                  <a:lumMod val="75000"/>
                </a:schemeClr>
              </a:solidFill>
            </a:endParaRPr>
          </a:p>
          <a:p>
            <a:pPr algn="just">
              <a:spcBef>
                <a:spcPts val="600"/>
              </a:spcBef>
              <a:buFont typeface="Wingdings" pitchFamily="2" charset="2"/>
              <a:buChar char="§"/>
            </a:pPr>
            <a:r>
              <a:rPr lang="en-US" dirty="0" smtClean="0">
                <a:solidFill>
                  <a:schemeClr val="tx2">
                    <a:lumMod val="75000"/>
                  </a:schemeClr>
                </a:solidFill>
              </a:rPr>
              <a:t>3rd class visit Torun and </a:t>
            </a:r>
            <a:r>
              <a:rPr lang="en-US" dirty="0" err="1" smtClean="0">
                <a:solidFill>
                  <a:schemeClr val="tx2">
                    <a:lumMod val="75000"/>
                  </a:schemeClr>
                </a:solidFill>
              </a:rPr>
              <a:t>Biskupin</a:t>
            </a:r>
            <a:endParaRPr lang="en-US" dirty="0" smtClean="0">
              <a:solidFill>
                <a:schemeClr val="tx2">
                  <a:lumMod val="75000"/>
                </a:schemeClr>
              </a:solidFill>
            </a:endParaRPr>
          </a:p>
          <a:p>
            <a:pPr algn="just">
              <a:spcBef>
                <a:spcPts val="600"/>
              </a:spcBef>
              <a:buFont typeface="Wingdings" pitchFamily="2" charset="2"/>
              <a:buChar char="§"/>
            </a:pPr>
            <a:r>
              <a:rPr lang="en-US" dirty="0" smtClean="0">
                <a:solidFill>
                  <a:schemeClr val="tx2">
                    <a:lumMod val="75000"/>
                  </a:schemeClr>
                </a:solidFill>
              </a:rPr>
              <a:t>4th class come to </a:t>
            </a:r>
            <a:r>
              <a:rPr lang="en-US" dirty="0" err="1" smtClean="0">
                <a:solidFill>
                  <a:schemeClr val="tx2">
                    <a:lumMod val="75000"/>
                  </a:schemeClr>
                </a:solidFill>
              </a:rPr>
              <a:t>Rudawka</a:t>
            </a:r>
            <a:endParaRPr lang="en-US" dirty="0" smtClean="0">
              <a:solidFill>
                <a:schemeClr val="tx2">
                  <a:lumMod val="75000"/>
                </a:schemeClr>
              </a:solidFill>
            </a:endParaRPr>
          </a:p>
          <a:p>
            <a:pPr algn="just">
              <a:spcBef>
                <a:spcPts val="600"/>
              </a:spcBef>
              <a:buFont typeface="Wingdings" pitchFamily="2" charset="2"/>
              <a:buChar char="§"/>
            </a:pPr>
            <a:r>
              <a:rPr lang="en-US" dirty="0" smtClean="0">
                <a:solidFill>
                  <a:schemeClr val="tx2">
                    <a:lumMod val="75000"/>
                  </a:schemeClr>
                </a:solidFill>
              </a:rPr>
              <a:t>5th class go to Poznan</a:t>
            </a:r>
          </a:p>
          <a:p>
            <a:pPr algn="just">
              <a:spcBef>
                <a:spcPts val="600"/>
              </a:spcBef>
              <a:buFont typeface="Wingdings" pitchFamily="2" charset="2"/>
              <a:buChar char="§"/>
            </a:pPr>
            <a:r>
              <a:rPr lang="en-US" dirty="0" smtClean="0">
                <a:solidFill>
                  <a:schemeClr val="tx2">
                    <a:lumMod val="75000"/>
                  </a:schemeClr>
                </a:solidFill>
              </a:rPr>
              <a:t>6th class visit Cracow</a:t>
            </a:r>
          </a:p>
          <a:p>
            <a:pPr algn="just"/>
            <a:r>
              <a:rPr lang="en-US" dirty="0" smtClean="0">
                <a:solidFill>
                  <a:schemeClr val="tx2">
                    <a:lumMod val="75000"/>
                  </a:schemeClr>
                </a:solidFill>
              </a:rPr>
              <a:t>On this </a:t>
            </a:r>
            <a:r>
              <a:rPr lang="en-US" dirty="0" err="1" smtClean="0">
                <a:solidFill>
                  <a:schemeClr val="tx2">
                    <a:lumMod val="75000"/>
                  </a:schemeClr>
                </a:solidFill>
              </a:rPr>
              <a:t>tripes</a:t>
            </a:r>
            <a:r>
              <a:rPr lang="en-US" dirty="0" smtClean="0">
                <a:solidFill>
                  <a:schemeClr val="tx2">
                    <a:lumMod val="75000"/>
                  </a:schemeClr>
                </a:solidFill>
              </a:rPr>
              <a:t> we are visiting palaces, </a:t>
            </a:r>
            <a:r>
              <a:rPr lang="en-US" dirty="0" err="1" smtClean="0">
                <a:solidFill>
                  <a:schemeClr val="tx2">
                    <a:lumMod val="75000"/>
                  </a:schemeClr>
                </a:solidFill>
              </a:rPr>
              <a:t>castels</a:t>
            </a:r>
            <a:r>
              <a:rPr lang="en-US" dirty="0" smtClean="0">
                <a:solidFill>
                  <a:schemeClr val="tx2">
                    <a:lumMod val="75000"/>
                  </a:schemeClr>
                </a:solidFill>
              </a:rPr>
              <a:t>, churches, museums etc. It’s great.</a:t>
            </a: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24580" name="Picture 4" descr="http://www.fagor-gastro.pl/upload/image/mapa_polska.gif"/>
          <p:cNvPicPr>
            <a:picLocks noChangeAspect="1" noChangeArrowheads="1"/>
          </p:cNvPicPr>
          <p:nvPr/>
        </p:nvPicPr>
        <p:blipFill>
          <a:blip r:embed="rId3" cstate="print"/>
          <a:srcRect/>
          <a:stretch>
            <a:fillRect/>
          </a:stretch>
        </p:blipFill>
        <p:spPr bwMode="auto">
          <a:xfrm>
            <a:off x="395536" y="1772816"/>
            <a:ext cx="3688622" cy="3409181"/>
          </a:xfrm>
          <a:prstGeom prst="rect">
            <a:avLst/>
          </a:prstGeom>
          <a:noFill/>
        </p:spPr>
      </p:pic>
      <p:pic>
        <p:nvPicPr>
          <p:cNvPr id="24578" name="Picture 2" descr="http://www.bialowieza.gmina.pl/files/Puszcza_d_2.jpg"/>
          <p:cNvPicPr>
            <a:picLocks noChangeAspect="1" noChangeArrowheads="1"/>
          </p:cNvPicPr>
          <p:nvPr/>
        </p:nvPicPr>
        <p:blipFill>
          <a:blip r:embed="rId4" cstate="print"/>
          <a:srcRect/>
          <a:stretch>
            <a:fillRect/>
          </a:stretch>
        </p:blipFill>
        <p:spPr bwMode="auto">
          <a:xfrm>
            <a:off x="1403648" y="1700808"/>
            <a:ext cx="6096000" cy="4572000"/>
          </a:xfrm>
          <a:prstGeom prst="rect">
            <a:avLst/>
          </a:prstGeom>
          <a:noFill/>
        </p:spPr>
      </p:pic>
      <p:pic>
        <p:nvPicPr>
          <p:cNvPr id="24582" name="Picture 6" descr="http://img.polskieszlaki.pl/zdjecia/ania/rynek-w-kazimierzu-dolnym_2057.jpg"/>
          <p:cNvPicPr>
            <a:picLocks noChangeAspect="1" noChangeArrowheads="1"/>
          </p:cNvPicPr>
          <p:nvPr/>
        </p:nvPicPr>
        <p:blipFill>
          <a:blip r:embed="rId5" cstate="print"/>
          <a:srcRect/>
          <a:stretch>
            <a:fillRect/>
          </a:stretch>
        </p:blipFill>
        <p:spPr bwMode="auto">
          <a:xfrm>
            <a:off x="827584" y="1772816"/>
            <a:ext cx="6924902" cy="4611986"/>
          </a:xfrm>
          <a:prstGeom prst="rect">
            <a:avLst/>
          </a:prstGeom>
          <a:noFill/>
        </p:spPr>
      </p:pic>
      <p:pic>
        <p:nvPicPr>
          <p:cNvPr id="13" name="Obraz 12" descr="http://m.ocdn.eu/_m/63dbaa0331fb1c34608a92fb0c08ef48,14,1.jpg"/>
          <p:cNvPicPr/>
          <p:nvPr/>
        </p:nvPicPr>
        <p:blipFill>
          <a:blip r:embed="rId6" cstate="print"/>
          <a:srcRect/>
          <a:stretch>
            <a:fillRect/>
          </a:stretch>
        </p:blipFill>
        <p:spPr bwMode="auto">
          <a:xfrm>
            <a:off x="3419872" y="1484784"/>
            <a:ext cx="4287136" cy="3296093"/>
          </a:xfrm>
          <a:prstGeom prst="rect">
            <a:avLst/>
          </a:prstGeom>
          <a:noFill/>
          <a:ln w="9525">
            <a:noFill/>
            <a:miter lim="800000"/>
            <a:headEnd/>
            <a:tailEnd/>
          </a:ln>
        </p:spPr>
      </p:pic>
      <p:pic>
        <p:nvPicPr>
          <p:cNvPr id="12" name="il_fi" descr="http://www.nid.pl/UserFiles/Image/Pomniki%20Historii/Toru%C5%84/Toru%C5%84%2012.jpg"/>
          <p:cNvPicPr/>
          <p:nvPr/>
        </p:nvPicPr>
        <p:blipFill>
          <a:blip r:embed="rId7" cstate="print"/>
          <a:srcRect l="31803" t="5380" r="-37" b="11230"/>
          <a:stretch>
            <a:fillRect/>
          </a:stretch>
        </p:blipFill>
        <p:spPr bwMode="auto">
          <a:xfrm>
            <a:off x="395536" y="1484784"/>
            <a:ext cx="4042587" cy="3296093"/>
          </a:xfrm>
          <a:prstGeom prst="rect">
            <a:avLst/>
          </a:prstGeom>
          <a:noFill/>
          <a:ln w="9525">
            <a:noFill/>
            <a:miter lim="800000"/>
            <a:headEnd/>
            <a:tailEnd/>
          </a:ln>
        </p:spPr>
      </p:pic>
      <p:pic>
        <p:nvPicPr>
          <p:cNvPr id="24584" name="Picture 8" descr="http://www.wsiepolskie.pl/images/z/2010/04/05/70908_ra53vygvmx.jpg"/>
          <p:cNvPicPr>
            <a:picLocks noChangeAspect="1" noChangeArrowheads="1"/>
          </p:cNvPicPr>
          <p:nvPr/>
        </p:nvPicPr>
        <p:blipFill>
          <a:blip r:embed="rId8" cstate="print"/>
          <a:srcRect/>
          <a:stretch>
            <a:fillRect/>
          </a:stretch>
        </p:blipFill>
        <p:spPr bwMode="auto">
          <a:xfrm>
            <a:off x="971600" y="1772816"/>
            <a:ext cx="6467475" cy="4295775"/>
          </a:xfrm>
          <a:prstGeom prst="rect">
            <a:avLst/>
          </a:prstGeom>
          <a:noFill/>
        </p:spPr>
      </p:pic>
      <p:pic>
        <p:nvPicPr>
          <p:cNvPr id="24586" name="Picture 10" descr="http://www.nid.pl/UserFiles/Image/Pomniki%20Historii/Pozna%C5%84/021%20Pozna%C5%84,%20Stary%20Rynek,%20Ratusz%20i%20domki%20budnicze%2003,%20fot_%20A.jpg"/>
          <p:cNvPicPr>
            <a:picLocks noChangeAspect="1" noChangeArrowheads="1"/>
          </p:cNvPicPr>
          <p:nvPr/>
        </p:nvPicPr>
        <p:blipFill>
          <a:blip r:embed="rId9" cstate="print"/>
          <a:srcRect/>
          <a:stretch>
            <a:fillRect/>
          </a:stretch>
        </p:blipFill>
        <p:spPr bwMode="auto">
          <a:xfrm>
            <a:off x="971600" y="1440060"/>
            <a:ext cx="6912768" cy="4666631"/>
          </a:xfrm>
          <a:prstGeom prst="rect">
            <a:avLst/>
          </a:prstGeom>
          <a:noFill/>
        </p:spPr>
      </p:pic>
      <p:pic>
        <p:nvPicPr>
          <p:cNvPr id="24588" name="Picture 12" descr="http://upload.wikimedia.org/wikipedia/commons/a/a5/Krakow_rynek_01.jpg"/>
          <p:cNvPicPr>
            <a:picLocks noChangeAspect="1" noChangeArrowheads="1"/>
          </p:cNvPicPr>
          <p:nvPr/>
        </p:nvPicPr>
        <p:blipFill>
          <a:blip r:embed="rId10" cstate="print"/>
          <a:srcRect/>
          <a:stretch>
            <a:fillRect/>
          </a:stretch>
        </p:blipFill>
        <p:spPr bwMode="auto">
          <a:xfrm>
            <a:off x="1115616" y="1628800"/>
            <a:ext cx="6480720" cy="46474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578"/>
                                        </p:tgtEl>
                                        <p:attrNameLst>
                                          <p:attrName>style.visibility</p:attrName>
                                        </p:attrNameLst>
                                      </p:cBhvr>
                                      <p:to>
                                        <p:strVal val="visible"/>
                                      </p:to>
                                    </p:set>
                                    <p:anim calcmode="lin" valueType="num">
                                      <p:cBhvr additive="base">
                                        <p:cTn id="55" dur="500" fill="hold"/>
                                        <p:tgtEl>
                                          <p:spTgt spid="24578"/>
                                        </p:tgtEl>
                                        <p:attrNameLst>
                                          <p:attrName>ppt_x</p:attrName>
                                        </p:attrNameLst>
                                      </p:cBhvr>
                                      <p:tavLst>
                                        <p:tav tm="0">
                                          <p:val>
                                            <p:strVal val="#ppt_x"/>
                                          </p:val>
                                        </p:tav>
                                        <p:tav tm="100000">
                                          <p:val>
                                            <p:strVal val="#ppt_x"/>
                                          </p:val>
                                        </p:tav>
                                      </p:tavLst>
                                    </p:anim>
                                    <p:anim calcmode="lin" valueType="num">
                                      <p:cBhvr additive="base">
                                        <p:cTn id="56"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4582"/>
                                        </p:tgtEl>
                                        <p:attrNameLst>
                                          <p:attrName>style.visibility</p:attrName>
                                        </p:attrNameLst>
                                      </p:cBhvr>
                                      <p:to>
                                        <p:strVal val="visible"/>
                                      </p:to>
                                    </p:set>
                                    <p:anim calcmode="lin" valueType="num">
                                      <p:cBhvr additive="base">
                                        <p:cTn id="61" dur="500" fill="hold"/>
                                        <p:tgtEl>
                                          <p:spTgt spid="24582"/>
                                        </p:tgtEl>
                                        <p:attrNameLst>
                                          <p:attrName>ppt_x</p:attrName>
                                        </p:attrNameLst>
                                      </p:cBhvr>
                                      <p:tavLst>
                                        <p:tav tm="0">
                                          <p:val>
                                            <p:strVal val="#ppt_x"/>
                                          </p:val>
                                        </p:tav>
                                        <p:tav tm="100000">
                                          <p:val>
                                            <p:strVal val="#ppt_x"/>
                                          </p:val>
                                        </p:tav>
                                      </p:tavLst>
                                    </p:anim>
                                    <p:anim calcmode="lin" valueType="num">
                                      <p:cBhvr additive="base">
                                        <p:cTn id="62"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4584"/>
                                        </p:tgtEl>
                                        <p:attrNameLst>
                                          <p:attrName>style.visibility</p:attrName>
                                        </p:attrNameLst>
                                      </p:cBhvr>
                                      <p:to>
                                        <p:strVal val="visible"/>
                                      </p:to>
                                    </p:set>
                                    <p:anim calcmode="lin" valueType="num">
                                      <p:cBhvr additive="base">
                                        <p:cTn id="77" dur="500" fill="hold"/>
                                        <p:tgtEl>
                                          <p:spTgt spid="24584"/>
                                        </p:tgtEl>
                                        <p:attrNameLst>
                                          <p:attrName>ppt_x</p:attrName>
                                        </p:attrNameLst>
                                      </p:cBhvr>
                                      <p:tavLst>
                                        <p:tav tm="0">
                                          <p:val>
                                            <p:strVal val="#ppt_x"/>
                                          </p:val>
                                        </p:tav>
                                        <p:tav tm="100000">
                                          <p:val>
                                            <p:strVal val="#ppt_x"/>
                                          </p:val>
                                        </p:tav>
                                      </p:tavLst>
                                    </p:anim>
                                    <p:anim calcmode="lin" valueType="num">
                                      <p:cBhvr additive="base">
                                        <p:cTn id="78" dur="500" fill="hold"/>
                                        <p:tgtEl>
                                          <p:spTgt spid="24584"/>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4586"/>
                                        </p:tgtEl>
                                        <p:attrNameLst>
                                          <p:attrName>style.visibility</p:attrName>
                                        </p:attrNameLst>
                                      </p:cBhvr>
                                      <p:to>
                                        <p:strVal val="visible"/>
                                      </p:to>
                                    </p:set>
                                    <p:anim calcmode="lin" valueType="num">
                                      <p:cBhvr additive="base">
                                        <p:cTn id="83" dur="500" fill="hold"/>
                                        <p:tgtEl>
                                          <p:spTgt spid="24586"/>
                                        </p:tgtEl>
                                        <p:attrNameLst>
                                          <p:attrName>ppt_x</p:attrName>
                                        </p:attrNameLst>
                                      </p:cBhvr>
                                      <p:tavLst>
                                        <p:tav tm="0">
                                          <p:val>
                                            <p:strVal val="#ppt_x"/>
                                          </p:val>
                                        </p:tav>
                                        <p:tav tm="100000">
                                          <p:val>
                                            <p:strVal val="#ppt_x"/>
                                          </p:val>
                                        </p:tav>
                                      </p:tavLst>
                                    </p:anim>
                                    <p:anim calcmode="lin" valueType="num">
                                      <p:cBhvr additive="base">
                                        <p:cTn id="84" dur="500" fill="hold"/>
                                        <p:tgtEl>
                                          <p:spTgt spid="2458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24588"/>
                                        </p:tgtEl>
                                        <p:attrNameLst>
                                          <p:attrName>style.visibility</p:attrName>
                                        </p:attrNameLst>
                                      </p:cBhvr>
                                      <p:to>
                                        <p:strVal val="visible"/>
                                      </p:to>
                                    </p:set>
                                    <p:anim calcmode="lin" valueType="num">
                                      <p:cBhvr additive="base">
                                        <p:cTn id="89" dur="500" fill="hold"/>
                                        <p:tgtEl>
                                          <p:spTgt spid="24588"/>
                                        </p:tgtEl>
                                        <p:attrNameLst>
                                          <p:attrName>ppt_x</p:attrName>
                                        </p:attrNameLst>
                                      </p:cBhvr>
                                      <p:tavLst>
                                        <p:tav tm="0">
                                          <p:val>
                                            <p:strVal val="#ppt_x"/>
                                          </p:val>
                                        </p:tav>
                                        <p:tav tm="100000">
                                          <p:val>
                                            <p:strVal val="#ppt_x"/>
                                          </p:val>
                                        </p:tav>
                                      </p:tavLst>
                                    </p:anim>
                                    <p:anim calcmode="lin" valueType="num">
                                      <p:cBhvr additive="base">
                                        <p:cTn id="90" dur="500" fill="hold"/>
                                        <p:tgtEl>
                                          <p:spTgt spid="245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75656" y="188640"/>
            <a:ext cx="7272808" cy="1368152"/>
          </a:xfrm>
        </p:spPr>
        <p:txBody>
          <a:bodyPr/>
          <a:lstStyle/>
          <a:p>
            <a:pPr lvl="0" algn="ctr"/>
            <a:r>
              <a:rPr lang="pl-PL" sz="4800" dirty="0" smtClean="0">
                <a:solidFill>
                  <a:schemeClr val="tx2"/>
                </a:solidFill>
              </a:rPr>
              <a:t>Grand Prix of </a:t>
            </a:r>
            <a:r>
              <a:rPr lang="pl-PL" sz="4800" dirty="0" err="1" smtClean="0">
                <a:solidFill>
                  <a:schemeClr val="tx2"/>
                </a:solidFill>
              </a:rPr>
              <a:t>Parkofrajda</a:t>
            </a:r>
            <a:endParaRPr lang="en-US" sz="4800" dirty="0">
              <a:solidFill>
                <a:schemeClr val="tx2"/>
              </a:solidFill>
            </a:endParaRPr>
          </a:p>
        </p:txBody>
      </p:sp>
      <p:sp>
        <p:nvSpPr>
          <p:cNvPr id="3" name="Symbol zastępczy zawartości 2"/>
          <p:cNvSpPr>
            <a:spLocks noGrp="1"/>
          </p:cNvSpPr>
          <p:nvPr>
            <p:ph idx="1"/>
          </p:nvPr>
        </p:nvSpPr>
        <p:spPr>
          <a:xfrm>
            <a:off x="4355976" y="2132856"/>
            <a:ext cx="4474840" cy="4205064"/>
          </a:xfrm>
        </p:spPr>
        <p:txBody>
          <a:bodyPr>
            <a:normAutofit/>
          </a:bodyPr>
          <a:lstStyle/>
          <a:p>
            <a:pPr algn="just"/>
            <a:r>
              <a:rPr lang="en-US" dirty="0" smtClean="0">
                <a:solidFill>
                  <a:schemeClr val="tx2">
                    <a:lumMod val="75000"/>
                  </a:schemeClr>
                </a:solidFill>
              </a:rPr>
              <a:t>It is a bike race around hill, which is near our school. People from 5 to 99 years old can take part in it.</a:t>
            </a:r>
          </a:p>
          <a:p>
            <a:pPr algn="just"/>
            <a:r>
              <a:rPr lang="en-US" dirty="0" smtClean="0">
                <a:solidFill>
                  <a:schemeClr val="tx2">
                    <a:lumMod val="75000"/>
                  </a:schemeClr>
                </a:solidFill>
              </a:rPr>
              <a:t>It took place two times a year</a:t>
            </a:r>
          </a:p>
          <a:p>
            <a:pPr algn="just"/>
            <a:r>
              <a:rPr lang="en-US" dirty="0" smtClean="0">
                <a:solidFill>
                  <a:schemeClr val="tx2">
                    <a:lumMod val="75000"/>
                  </a:schemeClr>
                </a:solidFill>
              </a:rPr>
              <a:t>People in the same age start race in the same time (girls and boys didn’t ride together), so there are about  10 categories</a:t>
            </a:r>
          </a:p>
          <a:p>
            <a:pPr algn="just"/>
            <a:r>
              <a:rPr lang="en-US" dirty="0" smtClean="0">
                <a:solidFill>
                  <a:schemeClr val="tx2">
                    <a:lumMod val="75000"/>
                  </a:schemeClr>
                </a:solidFill>
              </a:rPr>
              <a:t>All people who has got 1st, 2nd or 3rd place get a medal and a diploma</a:t>
            </a: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1026" name="Picture 2" descr="DSC00009"/>
          <p:cNvPicPr>
            <a:picLocks noChangeAspect="1" noChangeArrowheads="1"/>
          </p:cNvPicPr>
          <p:nvPr/>
        </p:nvPicPr>
        <p:blipFill>
          <a:blip r:embed="rId3" cstate="print"/>
          <a:srcRect/>
          <a:stretch>
            <a:fillRect/>
          </a:stretch>
        </p:blipFill>
        <p:spPr bwMode="auto">
          <a:xfrm>
            <a:off x="899592" y="1988840"/>
            <a:ext cx="3024336" cy="4522372"/>
          </a:xfrm>
          <a:prstGeom prst="rect">
            <a:avLst/>
          </a:prstGeom>
          <a:noFill/>
        </p:spPr>
      </p:pic>
      <p:pic>
        <p:nvPicPr>
          <p:cNvPr id="1028" name="Picture 4" descr="DSC00017"/>
          <p:cNvPicPr>
            <a:picLocks noChangeAspect="1" noChangeArrowheads="1"/>
          </p:cNvPicPr>
          <p:nvPr/>
        </p:nvPicPr>
        <p:blipFill>
          <a:blip r:embed="rId4" cstate="print"/>
          <a:srcRect/>
          <a:stretch>
            <a:fillRect/>
          </a:stretch>
        </p:blipFill>
        <p:spPr bwMode="auto">
          <a:xfrm>
            <a:off x="1475656" y="2060848"/>
            <a:ext cx="6096000" cy="4076701"/>
          </a:xfrm>
          <a:prstGeom prst="rect">
            <a:avLst/>
          </a:prstGeom>
          <a:noFill/>
        </p:spPr>
      </p:pic>
      <p:pic>
        <p:nvPicPr>
          <p:cNvPr id="1030" name="Picture 6" descr="DSC00567"/>
          <p:cNvPicPr>
            <a:picLocks noChangeAspect="1" noChangeArrowheads="1"/>
          </p:cNvPicPr>
          <p:nvPr/>
        </p:nvPicPr>
        <p:blipFill>
          <a:blip r:embed="rId5" cstate="print"/>
          <a:srcRect/>
          <a:stretch>
            <a:fillRect/>
          </a:stretch>
        </p:blipFill>
        <p:spPr bwMode="auto">
          <a:xfrm>
            <a:off x="1331640" y="1988840"/>
            <a:ext cx="6096000" cy="4076701"/>
          </a:xfrm>
          <a:prstGeom prst="rect">
            <a:avLst/>
          </a:prstGeom>
          <a:noFill/>
        </p:spPr>
      </p:pic>
      <p:pic>
        <p:nvPicPr>
          <p:cNvPr id="1032" name="Picture 8" descr="DSC00470"/>
          <p:cNvPicPr>
            <a:picLocks noChangeAspect="1" noChangeArrowheads="1"/>
          </p:cNvPicPr>
          <p:nvPr/>
        </p:nvPicPr>
        <p:blipFill>
          <a:blip r:embed="rId6" cstate="print"/>
          <a:srcRect/>
          <a:stretch>
            <a:fillRect/>
          </a:stretch>
        </p:blipFill>
        <p:spPr bwMode="auto">
          <a:xfrm>
            <a:off x="1259632" y="2060848"/>
            <a:ext cx="6096000" cy="40767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500" fill="hold"/>
                                        <p:tgtEl>
                                          <p:spTgt spid="1028"/>
                                        </p:tgtEl>
                                        <p:attrNameLst>
                                          <p:attrName>ppt_x</p:attrName>
                                        </p:attrNameLst>
                                      </p:cBhvr>
                                      <p:tavLst>
                                        <p:tav tm="0">
                                          <p:val>
                                            <p:strVal val="#ppt_x"/>
                                          </p:val>
                                        </p:tav>
                                        <p:tav tm="100000">
                                          <p:val>
                                            <p:strVal val="#ppt_x"/>
                                          </p:val>
                                        </p:tav>
                                      </p:tavLst>
                                    </p:anim>
                                    <p:anim calcmode="lin" valueType="num">
                                      <p:cBhvr additive="base">
                                        <p:cTn id="3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 calcmode="lin" valueType="num">
                                      <p:cBhvr additive="base">
                                        <p:cTn id="37" dur="500" fill="hold"/>
                                        <p:tgtEl>
                                          <p:spTgt spid="1030"/>
                                        </p:tgtEl>
                                        <p:attrNameLst>
                                          <p:attrName>ppt_x</p:attrName>
                                        </p:attrNameLst>
                                      </p:cBhvr>
                                      <p:tavLst>
                                        <p:tav tm="0">
                                          <p:val>
                                            <p:strVal val="#ppt_x"/>
                                          </p:val>
                                        </p:tav>
                                        <p:tav tm="100000">
                                          <p:val>
                                            <p:strVal val="#ppt_x"/>
                                          </p:val>
                                        </p:tav>
                                      </p:tavLst>
                                    </p:anim>
                                    <p:anim calcmode="lin" valueType="num">
                                      <p:cBhvr additive="base">
                                        <p:cTn id="3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32"/>
                                        </p:tgtEl>
                                        <p:attrNameLst>
                                          <p:attrName>style.visibility</p:attrName>
                                        </p:attrNameLst>
                                      </p:cBhvr>
                                      <p:to>
                                        <p:strVal val="visible"/>
                                      </p:to>
                                    </p:set>
                                    <p:anim calcmode="lin" valueType="num">
                                      <p:cBhvr additive="base">
                                        <p:cTn id="43" dur="500" fill="hold"/>
                                        <p:tgtEl>
                                          <p:spTgt spid="1032"/>
                                        </p:tgtEl>
                                        <p:attrNameLst>
                                          <p:attrName>ppt_x</p:attrName>
                                        </p:attrNameLst>
                                      </p:cBhvr>
                                      <p:tavLst>
                                        <p:tav tm="0">
                                          <p:val>
                                            <p:strVal val="#ppt_x"/>
                                          </p:val>
                                        </p:tav>
                                        <p:tav tm="100000">
                                          <p:val>
                                            <p:strVal val="#ppt_x"/>
                                          </p:val>
                                        </p:tav>
                                      </p:tavLst>
                                    </p:anim>
                                    <p:anim calcmode="lin" valueType="num">
                                      <p:cBhvr additive="base">
                                        <p:cTn id="44"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theme/theme1.xml><?xml version="1.0" encoding="utf-8"?>
<a:theme xmlns:a="http://schemas.openxmlformats.org/drawingml/2006/main" name="Celebration">
  <a:themeElements>
    <a:clrScheme name="Niestandardowy 26">
      <a:dk1>
        <a:srgbClr val="310095"/>
      </a:dk1>
      <a:lt1>
        <a:srgbClr val="847B4B"/>
      </a:lt1>
      <a:dk2>
        <a:srgbClr val="F2F2F2"/>
      </a:dk2>
      <a:lt2>
        <a:srgbClr val="FFFFFF"/>
      </a:lt2>
      <a:accent1>
        <a:srgbClr val="FFFFFF"/>
      </a:accent1>
      <a:accent2>
        <a:srgbClr val="886286"/>
      </a:accent2>
      <a:accent3>
        <a:srgbClr val="A082F5"/>
      </a:accent3>
      <a:accent4>
        <a:srgbClr val="5061C8"/>
      </a:accent4>
      <a:accent5>
        <a:srgbClr val="00AAAA"/>
      </a:accent5>
      <a:accent6>
        <a:srgbClr val="008040"/>
      </a:accent6>
      <a:hlink>
        <a:srgbClr val="A2A2FF"/>
      </a:hlink>
      <a:folHlink>
        <a:srgbClr val="CF9BF7"/>
      </a:folHlink>
    </a:clrScheme>
    <a:fontScheme name="Począte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elebr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blipFill rotWithShape="1">
          <a:blip xmlns:r="http://schemas.openxmlformats.org/officeDocument/2006/relationships" r:embed="rId1">
            <a:duotone>
              <a:schemeClr val="phClr">
                <a:tint val="30000"/>
                <a:satMod val="175000"/>
              </a:schemeClr>
              <a:schemeClr val="phClr">
                <a:shade val="50000"/>
                <a:satMod val="115000"/>
              </a:schemeClr>
            </a:duotone>
          </a:blip>
          <a:tile tx="0" ty="0" sx="80000" sy="8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innerShdw blurRad="76200">
              <a:srgbClr val="000000">
                <a:alpha val="50000"/>
              </a:srgbClr>
            </a:innerShdw>
          </a:effectLst>
          <a:scene3d>
            <a:camera prst="orthographicFront">
              <a:rot lat="0" lon="0" rev="0"/>
            </a:camera>
            <a:lightRig rig="soft" dir="t">
              <a:rot lat="0" lon="0" rev="7800000"/>
            </a:lightRig>
          </a:scene3d>
          <a:sp3d>
            <a:bevelT w="63500" h="38100" prst="relaxedInset"/>
          </a:sp3d>
        </a:effectStyle>
      </a:effectStyleLst>
      <a:bgFillStyleLst>
        <a:blipFill rotWithShape="1">
          <a:blip xmlns:r="http://schemas.openxmlformats.org/officeDocument/2006/relationships" r:embed="rId2">
            <a:duotone>
              <a:schemeClr val="phClr">
                <a:tint val="80000"/>
                <a:satMod val="300000"/>
                <a:lumMod val="110000"/>
              </a:schemeClr>
              <a:schemeClr val="phClr">
                <a:shade val="50000"/>
                <a:satMod val="130000"/>
                <a:lumMod val="110000"/>
              </a:schemeClr>
            </a:duotone>
          </a:blip>
          <a:stretch/>
        </a:blipFill>
        <a:blipFill rotWithShape="1">
          <a:blip xmlns:r="http://schemas.openxmlformats.org/officeDocument/2006/relationships" r:embed="rId3">
            <a:duotone>
              <a:schemeClr val="phClr">
                <a:tint val="80000"/>
                <a:satMod val="115000"/>
              </a:schemeClr>
              <a:schemeClr val="phClr">
                <a:shade val="80000"/>
                <a:satMod val="110000"/>
              </a:schemeClr>
            </a:duotone>
          </a:blip>
          <a:stretch/>
        </a:blipFill>
        <a:blipFill rotWithShape="1">
          <a:blip xmlns:r="http://schemas.openxmlformats.org/officeDocument/2006/relationships" r:embed="rId4">
            <a:duotone>
              <a:schemeClr val="phClr">
                <a:tint val="80000"/>
                <a:satMod val="115000"/>
              </a:schemeClr>
              <a:schemeClr val="phClr">
                <a:shade val="80000"/>
                <a:satMod val="11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Celebration</Template>
  <TotalTime>963</TotalTime>
  <Words>1418</Words>
  <Application>Microsoft Office PowerPoint</Application>
  <PresentationFormat>On-screen Show (4:3)</PresentationFormat>
  <Paragraphs>110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Celebration</vt:lpstr>
      <vt:lpstr>Our School’s Traditions</vt:lpstr>
      <vt:lpstr>Our school year</vt:lpstr>
      <vt:lpstr>Math Competition</vt:lpstr>
      <vt:lpstr>Family rally</vt:lpstr>
      <vt:lpstr>bike and motorbike cart</vt:lpstr>
      <vt:lpstr>Initiation ceremonies</vt:lpstr>
      <vt:lpstr>National Education day</vt:lpstr>
      <vt:lpstr>Trips around Poland</vt:lpstr>
      <vt:lpstr>Grand Prix of Parkofrajda</vt:lpstr>
      <vt:lpstr>Independence day</vt:lpstr>
      <vt:lpstr>St. Andrew Disco</vt:lpstr>
      <vt:lpstr>Class’ Christmas Eve</vt:lpstr>
      <vt:lpstr>White School</vt:lpstr>
      <vt:lpstr>New Year’s Concert</vt:lpstr>
      <vt:lpstr>Carnival Bal</vt:lpstr>
      <vt:lpstr>English- Language day</vt:lpstr>
      <vt:lpstr>Class’ Easter breakfast</vt:lpstr>
      <vt:lpstr>Earth day</vt:lpstr>
      <vt:lpstr>Constitution day on 3rd May</vt:lpstr>
      <vt:lpstr>Green School</vt:lpstr>
      <vt:lpstr>School’s day</vt:lpstr>
      <vt:lpstr>Thanks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Julianka</dc:creator>
  <cp:lastModifiedBy> </cp:lastModifiedBy>
  <cp:revision>84</cp:revision>
  <dcterms:created xsi:type="dcterms:W3CDTF">2012-11-06T17:39:29Z</dcterms:created>
  <dcterms:modified xsi:type="dcterms:W3CDTF">2012-12-05T08:11:53Z</dcterms:modified>
</cp:coreProperties>
</file>