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01C1-296B-4AFC-85C1-280DA6D3BDD8}" type="datetimeFigureOut">
              <a:rPr lang="pl-PL" smtClean="0"/>
              <a:pPr/>
              <a:t>2012-04-11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5F7D-EA7B-48FD-8F7E-EC23327D09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01C1-296B-4AFC-85C1-280DA6D3BDD8}" type="datetimeFigureOut">
              <a:rPr lang="pl-PL" smtClean="0"/>
              <a:pPr/>
              <a:t>2012-04-11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5F7D-EA7B-48FD-8F7E-EC23327D09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01C1-296B-4AFC-85C1-280DA6D3BDD8}" type="datetimeFigureOut">
              <a:rPr lang="pl-PL" smtClean="0"/>
              <a:pPr/>
              <a:t>2012-04-11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5F7D-EA7B-48FD-8F7E-EC23327D09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01C1-296B-4AFC-85C1-280DA6D3BDD8}" type="datetimeFigureOut">
              <a:rPr lang="pl-PL" smtClean="0"/>
              <a:pPr/>
              <a:t>2012-04-11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5F7D-EA7B-48FD-8F7E-EC23327D09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01C1-296B-4AFC-85C1-280DA6D3BDD8}" type="datetimeFigureOut">
              <a:rPr lang="pl-PL" smtClean="0"/>
              <a:pPr/>
              <a:t>2012-04-11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5F7D-EA7B-48FD-8F7E-EC23327D09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01C1-296B-4AFC-85C1-280DA6D3BDD8}" type="datetimeFigureOut">
              <a:rPr lang="pl-PL" smtClean="0"/>
              <a:pPr/>
              <a:t>2012-04-11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5F7D-EA7B-48FD-8F7E-EC23327D09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01C1-296B-4AFC-85C1-280DA6D3BDD8}" type="datetimeFigureOut">
              <a:rPr lang="pl-PL" smtClean="0"/>
              <a:pPr/>
              <a:t>2012-04-11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5F7D-EA7B-48FD-8F7E-EC23327D09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01C1-296B-4AFC-85C1-280DA6D3BDD8}" type="datetimeFigureOut">
              <a:rPr lang="pl-PL" smtClean="0"/>
              <a:pPr/>
              <a:t>2012-04-11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A05F7D-EA7B-48FD-8F7E-EC23327D098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01C1-296B-4AFC-85C1-280DA6D3BDD8}" type="datetimeFigureOut">
              <a:rPr lang="pl-PL" smtClean="0"/>
              <a:pPr/>
              <a:t>2012-04-11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5F7D-EA7B-48FD-8F7E-EC23327D09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01C1-296B-4AFC-85C1-280DA6D3BDD8}" type="datetimeFigureOut">
              <a:rPr lang="pl-PL" smtClean="0"/>
              <a:pPr/>
              <a:t>2012-04-11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A05F7D-EA7B-48FD-8F7E-EC23327D09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35A01C1-296B-4AFC-85C1-280DA6D3BDD8}" type="datetimeFigureOut">
              <a:rPr lang="pl-PL" smtClean="0"/>
              <a:pPr/>
              <a:t>2012-04-11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5F7D-EA7B-48FD-8F7E-EC23327D09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35A01C1-296B-4AFC-85C1-280DA6D3BDD8}" type="datetimeFigureOut">
              <a:rPr lang="pl-PL" smtClean="0"/>
              <a:pPr/>
              <a:t>2012-04-11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A05F7D-EA7B-48FD-8F7E-EC23327D098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08520" y="332656"/>
            <a:ext cx="9036496" cy="3672408"/>
          </a:xfrm>
        </p:spPr>
        <p:txBody>
          <a:bodyPr>
            <a:normAutofit/>
          </a:bodyPr>
          <a:lstStyle/>
          <a:p>
            <a:r>
              <a:rPr lang="pl-PL" sz="8000" dirty="0" smtClean="0">
                <a:solidFill>
                  <a:schemeClr val="bg1"/>
                </a:solidFill>
              </a:rPr>
              <a:t>Ojciec chrzestny</a:t>
            </a:r>
            <a:endParaRPr lang="pl-PL" sz="8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4992216" cy="499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076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5410944" cy="1143000"/>
          </a:xfrm>
        </p:spPr>
        <p:txBody>
          <a:bodyPr>
            <a:normAutofit/>
          </a:bodyPr>
          <a:lstStyle/>
          <a:p>
            <a:r>
              <a:rPr lang="pl-PL" sz="5400" b="1" i="1" dirty="0" smtClean="0">
                <a:solidFill>
                  <a:srgbClr val="FFC000"/>
                </a:solidFill>
              </a:rPr>
              <a:t>Ogólne informacje</a:t>
            </a:r>
            <a:endParaRPr lang="pl-PL" sz="5400" b="1" i="1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pl-PL" sz="3200" dirty="0" smtClean="0"/>
              <a:t>Dramat Gangsterski nakręcony przez Francisa Ford Coppola w 1972 roku na podstawie książki amerykańskiego pisarza Maria </a:t>
            </a:r>
            <a:r>
              <a:rPr lang="pl-PL" sz="3200" dirty="0" err="1" smtClean="0"/>
              <a:t>Puzo</a:t>
            </a:r>
            <a:r>
              <a:rPr lang="pl-PL" sz="3200" dirty="0" smtClean="0"/>
              <a:t>.</a:t>
            </a:r>
          </a:p>
          <a:p>
            <a:pPr marL="36576" indent="0">
              <a:buNone/>
            </a:pPr>
            <a:r>
              <a:rPr lang="pl-PL" sz="3200" dirty="0" smtClean="0"/>
              <a:t>Ojciec chrzestny jest to pierwsza część trylogii.</a:t>
            </a:r>
            <a:endParaRPr lang="pl-PL" sz="3200" dirty="0"/>
          </a:p>
        </p:txBody>
      </p:sp>
      <p:pic>
        <p:nvPicPr>
          <p:cNvPr id="2050" name="Picture 2" descr="Ojciec Chrzestny ważny dla Electronic A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6832"/>
            <a:ext cx="352839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509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4186808" cy="1143000"/>
          </a:xfrm>
        </p:spPr>
        <p:txBody>
          <a:bodyPr>
            <a:normAutofit/>
          </a:bodyPr>
          <a:lstStyle/>
          <a:p>
            <a:r>
              <a:rPr lang="pl-PL" sz="5400" dirty="0" smtClean="0">
                <a:solidFill>
                  <a:srgbClr val="FFC000"/>
                </a:solidFill>
              </a:rPr>
              <a:t>Fabuła filmu</a:t>
            </a:r>
            <a:endParaRPr lang="pl-PL" sz="5400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4525963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pl-PL" sz="3200" dirty="0" smtClean="0"/>
              <a:t>Film opowiada o mafijnej rodzinie </a:t>
            </a:r>
            <a:r>
              <a:rPr lang="pl-PL" sz="3200" dirty="0" err="1" smtClean="0"/>
              <a:t>Corleone</a:t>
            </a:r>
            <a:r>
              <a:rPr lang="pl-PL" sz="3200" dirty="0" smtClean="0"/>
              <a:t> w latach 1945-1955. Dalsze lata są ukazane w dwóch kolejnych częściach. Film ukazuje nam prawdziwe życie mafijnych członków rodziny ich problemy i zmagania z innymi rodzinami gangsterskimi.</a:t>
            </a:r>
            <a:endParaRPr lang="pl-PL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7" y="1700808"/>
            <a:ext cx="296203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254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87824" y="-99392"/>
            <a:ext cx="3312368" cy="580926"/>
          </a:xfrm>
        </p:spPr>
        <p:txBody>
          <a:bodyPr>
            <a:normAutofit fontScale="90000"/>
          </a:bodyPr>
          <a:lstStyle/>
          <a:p>
            <a:r>
              <a:rPr lang="pl-PL" sz="5400" dirty="0" smtClean="0">
                <a:solidFill>
                  <a:srgbClr val="FFC000"/>
                </a:solidFill>
              </a:rPr>
              <a:t>               </a:t>
            </a:r>
            <a:r>
              <a:rPr lang="pl-PL" sz="6000" dirty="0" smtClean="0">
                <a:solidFill>
                  <a:srgbClr val="FFC000"/>
                </a:solidFill>
              </a:rPr>
              <a:t>Obsada</a:t>
            </a:r>
            <a:endParaRPr lang="pl-PL" sz="6000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Marlon </a:t>
            </a:r>
            <a:r>
              <a:rPr lang="pl-PL" sz="2400" dirty="0" err="1"/>
              <a:t>Brando</a:t>
            </a:r>
            <a:r>
              <a:rPr lang="pl-PL" sz="2400" dirty="0"/>
              <a:t> </a:t>
            </a:r>
            <a:r>
              <a:rPr lang="pl-PL" sz="2400" dirty="0" smtClean="0"/>
              <a:t>&gt;</a:t>
            </a:r>
            <a:r>
              <a:rPr lang="pl-PL" sz="2400" dirty="0"/>
              <a:t> </a:t>
            </a:r>
            <a:r>
              <a:rPr lang="pl-PL" sz="2400" i="1" dirty="0"/>
              <a:t>Vito </a:t>
            </a:r>
            <a:r>
              <a:rPr lang="pl-PL" sz="2400" i="1" dirty="0" err="1"/>
              <a:t>Corleone</a:t>
            </a:r>
            <a:r>
              <a:rPr lang="pl-PL" sz="2400" dirty="0"/>
              <a:t> – głowa rodziny </a:t>
            </a:r>
            <a:r>
              <a:rPr lang="pl-PL" sz="2400" dirty="0" err="1" smtClean="0"/>
              <a:t>Corleone</a:t>
            </a:r>
            <a:endParaRPr lang="pl-PL" sz="2400" dirty="0" smtClean="0"/>
          </a:p>
          <a:p>
            <a:endParaRPr lang="pl-PL" sz="2400" dirty="0"/>
          </a:p>
          <a:p>
            <a:r>
              <a:rPr lang="pl-PL" sz="2400" dirty="0"/>
              <a:t>Al Pacino </a:t>
            </a:r>
            <a:r>
              <a:rPr lang="pl-PL" sz="2400" dirty="0" smtClean="0"/>
              <a:t>&gt;</a:t>
            </a:r>
            <a:r>
              <a:rPr lang="pl-PL" sz="2400" dirty="0"/>
              <a:t> </a:t>
            </a:r>
            <a:r>
              <a:rPr lang="pl-PL" sz="2400" i="1" dirty="0"/>
              <a:t>Michael </a:t>
            </a:r>
            <a:r>
              <a:rPr lang="pl-PL" sz="2400" i="1" dirty="0" err="1"/>
              <a:t>Corleone</a:t>
            </a:r>
            <a:r>
              <a:rPr lang="pl-PL" sz="2400" dirty="0"/>
              <a:t> – najmłodszy syn </a:t>
            </a:r>
            <a:r>
              <a:rPr lang="pl-PL" sz="2400" dirty="0" smtClean="0"/>
              <a:t>Dona</a:t>
            </a:r>
          </a:p>
          <a:p>
            <a:endParaRPr lang="pl-PL" sz="2400" dirty="0"/>
          </a:p>
          <a:p>
            <a:r>
              <a:rPr lang="pl-PL" sz="2400" dirty="0"/>
              <a:t>Richard S. </a:t>
            </a:r>
            <a:r>
              <a:rPr lang="pl-PL" sz="2400" dirty="0" err="1"/>
              <a:t>Castellano</a:t>
            </a:r>
            <a:r>
              <a:rPr lang="pl-PL" sz="2400" dirty="0"/>
              <a:t> </a:t>
            </a:r>
            <a:r>
              <a:rPr lang="pl-PL" sz="2400" dirty="0" smtClean="0"/>
              <a:t>&gt;</a:t>
            </a:r>
            <a:r>
              <a:rPr lang="pl-PL" sz="2400" dirty="0"/>
              <a:t> </a:t>
            </a:r>
            <a:r>
              <a:rPr lang="pl-PL" sz="2400" i="1" dirty="0"/>
              <a:t>Peter </a:t>
            </a:r>
            <a:r>
              <a:rPr lang="pl-PL" sz="2400" i="1" dirty="0" err="1"/>
              <a:t>Clemenza</a:t>
            </a:r>
            <a:r>
              <a:rPr lang="pl-PL" sz="2400" dirty="0"/>
              <a:t> </a:t>
            </a:r>
            <a:r>
              <a:rPr lang="pl-PL" sz="2400" dirty="0" smtClean="0"/>
              <a:t>– kapitan </a:t>
            </a:r>
            <a:r>
              <a:rPr lang="pl-PL" sz="2400" dirty="0"/>
              <a:t>rodziny </a:t>
            </a:r>
            <a:r>
              <a:rPr lang="pl-PL" sz="2400" dirty="0" err="1" smtClean="0"/>
              <a:t>Corleone</a:t>
            </a:r>
            <a:endParaRPr lang="pl-PL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39"/>
            <a:ext cx="1224136" cy="102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5477"/>
            <a:ext cx="1227930" cy="10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806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5328592" cy="1143000"/>
          </a:xfrm>
        </p:spPr>
        <p:txBody>
          <a:bodyPr>
            <a:normAutofit/>
          </a:bodyPr>
          <a:lstStyle/>
          <a:p>
            <a:r>
              <a:rPr lang="pl-PL" sz="5400" dirty="0" smtClean="0">
                <a:solidFill>
                  <a:srgbClr val="FFC000"/>
                </a:solidFill>
              </a:rPr>
              <a:t>Ważne informacje</a:t>
            </a:r>
            <a:endParaRPr lang="pl-PL" sz="5400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" indent="0">
              <a:buNone/>
            </a:pPr>
            <a:r>
              <a:rPr lang="pl-PL" dirty="0" smtClean="0"/>
              <a:t>Premiera filmu na świecie odbyła się </a:t>
            </a:r>
          </a:p>
          <a:p>
            <a:pPr marL="36576" indent="0">
              <a:buNone/>
            </a:pPr>
            <a:r>
              <a:rPr lang="pl-PL" b="1" i="1" u="sng" dirty="0" smtClean="0"/>
              <a:t>15 marca 1972 roku</a:t>
            </a:r>
            <a:r>
              <a:rPr lang="pl-PL" dirty="0" smtClean="0"/>
              <a:t>. W Polsce ukazał się </a:t>
            </a:r>
            <a:r>
              <a:rPr lang="pl-PL" b="1" i="1" u="sng" dirty="0" smtClean="0"/>
              <a:t>31 grudnia 1972 roku</a:t>
            </a:r>
            <a:r>
              <a:rPr lang="pl-PL" dirty="0" smtClean="0"/>
              <a:t>.</a:t>
            </a:r>
          </a:p>
          <a:p>
            <a:pPr marL="36576" indent="0">
              <a:buNone/>
            </a:pPr>
            <a:endParaRPr lang="pl-PL" dirty="0"/>
          </a:p>
          <a:p>
            <a:pPr marL="36576" indent="0">
              <a:buNone/>
            </a:pPr>
            <a:r>
              <a:rPr lang="pl-PL" dirty="0" smtClean="0"/>
              <a:t>W 1975 roku pojawiła się również połączona wersja filmów specjalnie dla telewizji z zmniejszoną brutalnością, została nazwana </a:t>
            </a:r>
            <a:r>
              <a:rPr lang="pl-PL" b="1" i="1" u="sng" dirty="0" smtClean="0"/>
              <a:t>Ojciec Chrzestny Saga.</a:t>
            </a:r>
          </a:p>
          <a:p>
            <a:pPr marL="36576" indent="0">
              <a:buNone/>
            </a:pPr>
            <a:endParaRPr lang="pl-PL" dirty="0"/>
          </a:p>
          <a:p>
            <a:pPr marL="36576" indent="0">
              <a:buNone/>
            </a:pPr>
            <a:r>
              <a:rPr lang="pl-PL" u="sng" dirty="0" smtClean="0"/>
              <a:t>Budżet filmu wynosił 6 000 000 amerykańskich dolarów.</a:t>
            </a:r>
            <a:endParaRPr lang="pl-PL" u="sng" dirty="0"/>
          </a:p>
        </p:txBody>
      </p:sp>
    </p:spTree>
    <p:extLst>
      <p:ext uri="{BB962C8B-B14F-4D97-AF65-F5344CB8AC3E}">
        <p14:creationId xmlns:p14="http://schemas.microsoft.com/office/powerpoint/2010/main" xmlns="" val="131322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43808" y="188640"/>
            <a:ext cx="3168352" cy="1143000"/>
          </a:xfrm>
        </p:spPr>
        <p:txBody>
          <a:bodyPr>
            <a:normAutofit/>
          </a:bodyPr>
          <a:lstStyle/>
          <a:p>
            <a:r>
              <a:rPr lang="pl-PL" sz="6600" dirty="0" smtClean="0">
                <a:solidFill>
                  <a:srgbClr val="FFC000"/>
                </a:solidFill>
              </a:rPr>
              <a:t>Nagrody</a:t>
            </a:r>
            <a:endParaRPr lang="pl-PL" sz="6600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Oscar:</a:t>
            </a:r>
          </a:p>
          <a:p>
            <a:pPr marL="36576" indent="0">
              <a:buNone/>
            </a:pPr>
            <a:r>
              <a:rPr lang="pl-PL" b="1" dirty="0" smtClean="0"/>
              <a:t>*</a:t>
            </a:r>
            <a:r>
              <a:rPr lang="pl-PL" dirty="0" smtClean="0"/>
              <a:t>Najlepszy </a:t>
            </a:r>
            <a:r>
              <a:rPr lang="pl-PL" dirty="0"/>
              <a:t>film Albert S. </a:t>
            </a:r>
            <a:r>
              <a:rPr lang="pl-PL" dirty="0" err="1" smtClean="0"/>
              <a:t>Ruddy</a:t>
            </a:r>
            <a:endParaRPr lang="pl-PL" dirty="0" smtClean="0"/>
          </a:p>
          <a:p>
            <a:pPr marL="36576" indent="0">
              <a:buNone/>
            </a:pPr>
            <a:r>
              <a:rPr lang="pl-PL" b="1" dirty="0" smtClean="0"/>
              <a:t>*</a:t>
            </a:r>
            <a:r>
              <a:rPr lang="pl-PL" dirty="0" smtClean="0"/>
              <a:t>Najlepszy </a:t>
            </a:r>
            <a:r>
              <a:rPr lang="pl-PL" dirty="0"/>
              <a:t>aktor pierwszoplanowy Marlon </a:t>
            </a:r>
            <a:r>
              <a:rPr lang="pl-PL" dirty="0" err="1" smtClean="0"/>
              <a:t>Brando</a:t>
            </a:r>
            <a:endParaRPr lang="pl-PL" dirty="0"/>
          </a:p>
          <a:p>
            <a:r>
              <a:rPr lang="pl-PL" dirty="0" smtClean="0"/>
              <a:t>Złote globy:</a:t>
            </a:r>
          </a:p>
          <a:p>
            <a:pPr marL="36576" indent="0">
              <a:buNone/>
            </a:pPr>
            <a:r>
              <a:rPr lang="pl-PL" dirty="0" smtClean="0"/>
              <a:t>*</a:t>
            </a:r>
            <a:r>
              <a:rPr lang="pl-PL" dirty="0"/>
              <a:t>Najlepszy </a:t>
            </a:r>
            <a:r>
              <a:rPr lang="pl-PL" dirty="0" smtClean="0"/>
              <a:t>dramat</a:t>
            </a:r>
            <a:br>
              <a:rPr lang="pl-PL" dirty="0" smtClean="0"/>
            </a:br>
            <a:r>
              <a:rPr lang="pl-PL" b="1" dirty="0" smtClean="0"/>
              <a:t>*</a:t>
            </a:r>
            <a:r>
              <a:rPr lang="pl-PL" dirty="0"/>
              <a:t>Najlepszy aktor w dramacie Marlon </a:t>
            </a:r>
            <a:r>
              <a:rPr lang="pl-PL" dirty="0" err="1" smtClean="0"/>
              <a:t>Brando</a:t>
            </a:r>
            <a:endParaRPr lang="pl-PL" dirty="0" smtClean="0"/>
          </a:p>
          <a:p>
            <a:pPr marL="36576" indent="0">
              <a:buNone/>
            </a:pPr>
            <a:r>
              <a:rPr lang="pl-PL" b="1" dirty="0" smtClean="0"/>
              <a:t>*</a:t>
            </a:r>
            <a:r>
              <a:rPr lang="pl-PL" dirty="0"/>
              <a:t>Najlepsza muzyka Nino Rota</a:t>
            </a:r>
            <a:endParaRPr lang="pl-PL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7445" y="3356992"/>
            <a:ext cx="236655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103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6923112" cy="1143000"/>
          </a:xfrm>
        </p:spPr>
        <p:txBody>
          <a:bodyPr>
            <a:normAutofit/>
          </a:bodyPr>
          <a:lstStyle/>
          <a:p>
            <a:r>
              <a:rPr lang="pl-PL" sz="6600" dirty="0" smtClean="0">
                <a:solidFill>
                  <a:srgbClr val="FFC000"/>
                </a:solidFill>
              </a:rPr>
              <a:t>Dziękuje za uwagę</a:t>
            </a:r>
            <a:endParaRPr lang="pl-PL" sz="6600" dirty="0">
              <a:solidFill>
                <a:srgbClr val="FFC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8505"/>
            <a:ext cx="6960667" cy="391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hmurka 5"/>
          <p:cNvSpPr/>
          <p:nvPr/>
        </p:nvSpPr>
        <p:spPr>
          <a:xfrm>
            <a:off x="6264188" y="1124744"/>
            <a:ext cx="2664296" cy="18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A spróbuj nie przyjść na oglądanie w piątek…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7" name="Chmurka 6"/>
          <p:cNvSpPr/>
          <p:nvPr/>
        </p:nvSpPr>
        <p:spPr>
          <a:xfrm>
            <a:off x="5760132" y="2024844"/>
            <a:ext cx="252028" cy="3600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Chmurka 7"/>
          <p:cNvSpPr/>
          <p:nvPr/>
        </p:nvSpPr>
        <p:spPr>
          <a:xfrm>
            <a:off x="5022050" y="2118991"/>
            <a:ext cx="180020" cy="2880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Chmurka 8"/>
          <p:cNvSpPr/>
          <p:nvPr/>
        </p:nvSpPr>
        <p:spPr>
          <a:xfrm>
            <a:off x="5364088" y="2118991"/>
            <a:ext cx="216024" cy="26589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5524981" y="5460534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C00000"/>
                </a:solidFill>
              </a:rPr>
              <a:t>Daniel Jędrzejczyk 3a</a:t>
            </a:r>
            <a:endParaRPr lang="pl-PL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661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138</TotalTime>
  <Words>146</Words>
  <Application>Microsoft Office PowerPoint</Application>
  <PresentationFormat>Pokaz na ekranie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Techniczny</vt:lpstr>
      <vt:lpstr>Ojciec chrzestny</vt:lpstr>
      <vt:lpstr>Ogólne informacje</vt:lpstr>
      <vt:lpstr>Fabuła filmu</vt:lpstr>
      <vt:lpstr>               Obsada</vt:lpstr>
      <vt:lpstr>Ważne informacje</vt:lpstr>
      <vt:lpstr>Nagrody</vt:lpstr>
      <vt:lpstr>Dziękuje za uwagę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Ojciec chrzestny</dc:title>
  <dc:creator>Daniel</dc:creator>
  <cp:lastModifiedBy>msochacz</cp:lastModifiedBy>
  <cp:revision>10</cp:revision>
  <dcterms:created xsi:type="dcterms:W3CDTF">2012-04-10T12:54:23Z</dcterms:created>
  <dcterms:modified xsi:type="dcterms:W3CDTF">2012-04-11T14:55:41Z</dcterms:modified>
</cp:coreProperties>
</file>