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>
      <p:cViewPr>
        <p:scale>
          <a:sx n="80" d="100"/>
          <a:sy n="80" d="100"/>
        </p:scale>
        <p:origin x="-1668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9E2751-CBA1-49F3-9F7A-3F5260C50C63}" type="datetimeFigureOut">
              <a:rPr lang="pl-PL" smtClean="0"/>
              <a:t>2012-04-02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30DCB-43C0-4EFA-91B7-393BC3A14925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Płyty są dość trudno dostępne dlatego jej single sprzedawane</a:t>
            </a:r>
            <a:r>
              <a:rPr lang="pl-PL" baseline="0" dirty="0" smtClean="0"/>
              <a:t> są na </a:t>
            </a:r>
            <a:r>
              <a:rPr lang="pl-PL" baseline="0" dirty="0" err="1" smtClean="0"/>
              <a:t>iTunes</a:t>
            </a:r>
            <a:r>
              <a:rPr lang="pl-PL" baseline="0" dirty="0" smtClean="0"/>
              <a:t>.</a:t>
            </a:r>
          </a:p>
          <a:p>
            <a:r>
              <a:rPr lang="pl-PL" baseline="0" dirty="0" smtClean="0"/>
              <a:t>Pierwszy i najbardziej znany z łączonych „</a:t>
            </a:r>
            <a:r>
              <a:rPr lang="pl-PL" baseline="0" dirty="0" err="1" smtClean="0"/>
              <a:t>Eyes</a:t>
            </a:r>
            <a:r>
              <a:rPr lang="pl-PL" baseline="0" dirty="0" smtClean="0"/>
              <a:t>” z „</a:t>
            </a:r>
            <a:r>
              <a:rPr lang="pl-PL" baseline="0" dirty="0" err="1" smtClean="0"/>
              <a:t>Fire</a:t>
            </a:r>
            <a:r>
              <a:rPr lang="pl-PL" baseline="0" dirty="0" smtClean="0"/>
              <a:t> &amp; </a:t>
            </a:r>
            <a:r>
              <a:rPr lang="pl-PL" baseline="0" dirty="0" err="1" smtClean="0"/>
              <a:t>Ice</a:t>
            </a:r>
            <a:r>
              <a:rPr lang="pl-PL" baseline="0" dirty="0" smtClean="0"/>
              <a:t>”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30DCB-43C0-4EFA-91B7-393BC3A14925}" type="slidenum">
              <a:rPr lang="pl-PL" smtClean="0"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"See The Good"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(Sept 8, 2011) for NYC's Fashion's Night Out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30DCB-43C0-4EFA-91B7-393BC3A14925}" type="slidenum">
              <a:rPr lang="pl-PL" smtClean="0"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Ma męża</a:t>
            </a:r>
            <a:r>
              <a:rPr lang="pl-PL" baseline="0" dirty="0" smtClean="0"/>
              <a:t> i na pewno syna </a:t>
            </a:r>
            <a:r>
              <a:rPr lang="pl-PL" baseline="0" smtClean="0"/>
              <a:t>oraz siostrę.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30DCB-43C0-4EFA-91B7-393BC3A14925}" type="slidenum">
              <a:rPr lang="pl-PL" smtClean="0"/>
              <a:t>5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02A52A9-3A89-4045-9DCF-A36FC44CFD5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3BB2C-6DA3-4773-A2A6-EDFECA1B902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9657E-40CC-4F57-9A3C-909E101A5D4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6BB75-C7AA-4DDA-AF9F-4452BE3ED32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C10F7-2E66-45C9-9D0D-9ADBFD5F60C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EBC46-AEA0-4EEC-AAB0-CB63531406D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7C082-3177-4D47-94C9-FC747E2F208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8A903-8CCB-472D-93B2-092A83D1E6E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B333C-6CDB-485A-B2CD-E410246254C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0DBDE-7E8D-4A0E-BBFA-619925170BF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6F570-53AF-426D-A4F3-6D2B9D747E4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6B5DBF1B-0873-4CC0-812D-C203E222060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minfytytu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95" y="0"/>
            <a:ext cx="913301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hi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82"/>
            <a:ext cx="9144000" cy="6856518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395536" y="1700808"/>
            <a:ext cx="84249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l-PL" sz="2400" dirty="0" err="1" smtClean="0">
                <a:latin typeface="+mn-lt"/>
              </a:rPr>
              <a:t>Mindy</a:t>
            </a:r>
            <a:r>
              <a:rPr lang="pl-PL" sz="2400" dirty="0" smtClean="0">
                <a:latin typeface="+mn-lt"/>
              </a:rPr>
              <a:t> </a:t>
            </a:r>
            <a:r>
              <a:rPr lang="pl-PL" sz="2400" dirty="0" err="1" smtClean="0">
                <a:latin typeface="+mn-lt"/>
              </a:rPr>
              <a:t>Gledhill</a:t>
            </a:r>
            <a:r>
              <a:rPr lang="pl-PL" sz="2400" dirty="0" smtClean="0">
                <a:latin typeface="+mn-lt"/>
              </a:rPr>
              <a:t> ur. 7.03.1981r. w Californii jest amerykańską piosenkarką gatunku </a:t>
            </a:r>
            <a:r>
              <a:rPr lang="pl-PL" sz="2400" dirty="0" err="1" smtClean="0">
                <a:latin typeface="+mn-lt"/>
              </a:rPr>
              <a:t>indie</a:t>
            </a:r>
            <a:r>
              <a:rPr lang="pl-PL" sz="2400" dirty="0" smtClean="0">
                <a:latin typeface="+mn-lt"/>
              </a:rPr>
              <a:t> folk.</a:t>
            </a:r>
          </a:p>
          <a:p>
            <a:pPr algn="just">
              <a:buFont typeface="Arial" pitchFamily="34" charset="0"/>
              <a:buChar char="•"/>
            </a:pPr>
            <a:r>
              <a:rPr lang="pl-PL" sz="2400" dirty="0" smtClean="0">
                <a:latin typeface="+mn-lt"/>
              </a:rPr>
              <a:t>Swoją karierę muzyczną zaczęła w 2004r., wraz z wydaniem jej pierwszej płyty „Sum of All Grace”</a:t>
            </a:r>
          </a:p>
          <a:p>
            <a:pPr algn="just">
              <a:buFont typeface="Arial" pitchFamily="34" charset="0"/>
              <a:buChar char="•"/>
            </a:pPr>
            <a:r>
              <a:rPr lang="pl-PL" sz="2400" dirty="0" smtClean="0">
                <a:latin typeface="+mn-lt"/>
              </a:rPr>
              <a:t>Kilka razy występowała gościnnie razem z zespołem </a:t>
            </a:r>
            <a:r>
              <a:rPr lang="pl-PL" sz="2400" dirty="0" err="1" smtClean="0">
                <a:latin typeface="+mn-lt"/>
              </a:rPr>
              <a:t>Kaskade</a:t>
            </a:r>
            <a:r>
              <a:rPr lang="pl-PL" sz="2400" dirty="0" smtClean="0">
                <a:latin typeface="+mn-lt"/>
              </a:rPr>
              <a:t>. W sumie nagrali razem 7 piosenek.</a:t>
            </a:r>
          </a:p>
          <a:p>
            <a:pPr>
              <a:buFont typeface="Arial" pitchFamily="34" charset="0"/>
              <a:buChar char="•"/>
            </a:pPr>
            <a:endParaRPr lang="pl-PL" dirty="0" smtClean="0">
              <a:latin typeface="+mn-lt"/>
            </a:endParaRPr>
          </a:p>
        </p:txBody>
      </p:sp>
      <p:pic>
        <p:nvPicPr>
          <p:cNvPr id="7" name="Obraz 6" descr="su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70541">
            <a:off x="6150487" y="4048824"/>
            <a:ext cx="2742857" cy="27428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dys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82"/>
            <a:ext cx="9144000" cy="6855035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395536" y="1628800"/>
            <a:ext cx="67687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i="1" dirty="0">
                <a:latin typeface="+mj-lt"/>
              </a:rPr>
              <a:t>Sum of All Grace (2004)</a:t>
            </a:r>
          </a:p>
          <a:p>
            <a:pPr>
              <a:buFont typeface="Arial" pitchFamily="34" charset="0"/>
              <a:buChar char="•"/>
            </a:pPr>
            <a:r>
              <a:rPr lang="en-US" sz="2400" i="1" dirty="0">
                <a:latin typeface="+mj-lt"/>
              </a:rPr>
              <a:t>Feather in the Wind (2007)</a:t>
            </a:r>
          </a:p>
          <a:p>
            <a:pPr>
              <a:buFont typeface="Arial" pitchFamily="34" charset="0"/>
              <a:buChar char="•"/>
            </a:pPr>
            <a:r>
              <a:rPr lang="en-US" sz="2400" i="1" dirty="0">
                <a:latin typeface="+mj-lt"/>
              </a:rPr>
              <a:t>Anchor (2010</a:t>
            </a:r>
            <a:r>
              <a:rPr lang="en-US" sz="2400" i="1" dirty="0" smtClean="0">
                <a:latin typeface="+mj-lt"/>
              </a:rPr>
              <a:t>)</a:t>
            </a:r>
            <a:endParaRPr lang="en-US" sz="2400" i="1" dirty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sz="2400" i="1" dirty="0">
                <a:latin typeface="+mj-lt"/>
              </a:rPr>
              <a:t>Winter Moon </a:t>
            </a:r>
            <a:r>
              <a:rPr lang="en-US" sz="2400" i="1" dirty="0" smtClean="0">
                <a:latin typeface="+mj-lt"/>
              </a:rPr>
              <a:t>(2011</a:t>
            </a:r>
            <a:r>
              <a:rPr lang="en-US" sz="2400" i="1" dirty="0">
                <a:latin typeface="+mj-lt"/>
              </a:rPr>
              <a:t>) </a:t>
            </a:r>
            <a:r>
              <a:rPr lang="en-US" dirty="0"/>
              <a:t> </a:t>
            </a:r>
          </a:p>
        </p:txBody>
      </p:sp>
      <p:pic>
        <p:nvPicPr>
          <p:cNvPr id="14338" name="Picture 2" descr="http://2.bp.blogspot.com/_k9k4XMthJ1s/TE5npSao89I/AAAAAAAABos/HlVEi-5KkOg/s1600/Mindy_Gledhill-CoverArt-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149080"/>
            <a:ext cx="2520280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0" name="Picture 4" descr="http://24.media.tumblr.com/tumblr_ljuff92zG41qewqcmo1_1303122088_cov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1412776"/>
            <a:ext cx="2520280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2" name="Picture 6" descr="http://ecx.images-amazon.com/images/I/51aW9NDIw6L._SS500_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149080"/>
            <a:ext cx="2520280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4" name="Picture 8" descr="http://1.bp.blogspot.com/-PBCe94wmKuQ/TtooXqmAzgI/AAAAAAAAI_U/sGoDBlu-hZw/s1600/IMG_185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4149080"/>
            <a:ext cx="2520280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nag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82"/>
            <a:ext cx="9144000" cy="6855035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755576" y="1556792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dirty="0" smtClean="0"/>
              <a:t>W 2005 i 2006 otrzymała trzy nagrody</a:t>
            </a:r>
            <a:r>
              <a:rPr lang="en-US" sz="2400" dirty="0"/>
              <a:t> </a:t>
            </a:r>
            <a:endParaRPr lang="pl-PL" sz="2400" dirty="0" smtClean="0"/>
          </a:p>
          <a:p>
            <a:pPr algn="just"/>
            <a:r>
              <a:rPr lang="pl-PL" sz="2400" dirty="0" smtClean="0"/>
              <a:t>”</a:t>
            </a:r>
            <a:r>
              <a:rPr lang="en-US" sz="2400" dirty="0" smtClean="0"/>
              <a:t>Pearl Awards</a:t>
            </a:r>
            <a:r>
              <a:rPr lang="pl-PL" sz="2400" dirty="0" smtClean="0"/>
              <a:t>”</a:t>
            </a:r>
            <a:r>
              <a:rPr lang="en-US" sz="2400" dirty="0"/>
              <a:t> </a:t>
            </a:r>
            <a:r>
              <a:rPr lang="en-US" sz="2400" dirty="0" smtClean="0"/>
              <a:t>(</a:t>
            </a:r>
            <a:r>
              <a:rPr lang="pl-PL" sz="2400" dirty="0" smtClean="0"/>
              <a:t>„</a:t>
            </a:r>
            <a:r>
              <a:rPr lang="en-US" sz="2400" dirty="0" smtClean="0"/>
              <a:t>Best </a:t>
            </a:r>
            <a:r>
              <a:rPr lang="en-US" sz="2400" dirty="0"/>
              <a:t>Inspirational </a:t>
            </a:r>
            <a:r>
              <a:rPr lang="en-US" sz="2400" dirty="0" smtClean="0"/>
              <a:t>Album</a:t>
            </a:r>
            <a:r>
              <a:rPr lang="pl-PL" sz="2400" dirty="0" smtClean="0"/>
              <a:t>”</a:t>
            </a:r>
            <a:r>
              <a:rPr lang="en-US" sz="2400" dirty="0" smtClean="0"/>
              <a:t>, </a:t>
            </a:r>
            <a:endParaRPr lang="pl-PL" sz="2400" dirty="0" smtClean="0"/>
          </a:p>
          <a:p>
            <a:pPr algn="just"/>
            <a:r>
              <a:rPr lang="pl-PL" sz="2400" dirty="0" smtClean="0"/>
              <a:t>„</a:t>
            </a:r>
            <a:r>
              <a:rPr lang="en-US" sz="2400" dirty="0" smtClean="0"/>
              <a:t>New </a:t>
            </a:r>
            <a:r>
              <a:rPr lang="en-US" sz="2400" dirty="0"/>
              <a:t>Recording </a:t>
            </a:r>
            <a:r>
              <a:rPr lang="en-US" sz="2400" dirty="0" smtClean="0"/>
              <a:t>Artist</a:t>
            </a:r>
            <a:r>
              <a:rPr lang="pl-PL" sz="2400" dirty="0" smtClean="0"/>
              <a:t>” oraz „</a:t>
            </a:r>
            <a:r>
              <a:rPr lang="en-US" sz="2400" dirty="0" smtClean="0"/>
              <a:t>Best </a:t>
            </a:r>
            <a:r>
              <a:rPr lang="en-US" sz="2400" dirty="0"/>
              <a:t>Inspirational </a:t>
            </a:r>
            <a:r>
              <a:rPr lang="en-US" sz="2400" dirty="0" smtClean="0"/>
              <a:t>Song</a:t>
            </a:r>
            <a:r>
              <a:rPr lang="pl-PL" sz="2400" dirty="0" smtClean="0"/>
              <a:t>”</a:t>
            </a:r>
            <a:r>
              <a:rPr lang="en-US" sz="2400" dirty="0" smtClean="0"/>
              <a:t>) </a:t>
            </a:r>
            <a:r>
              <a:rPr lang="pl-PL" sz="2400" dirty="0" smtClean="0"/>
              <a:t>przyznawane przez</a:t>
            </a:r>
            <a:r>
              <a:rPr lang="en-US" sz="2400" dirty="0"/>
              <a:t> Faith Centered Music </a:t>
            </a:r>
            <a:r>
              <a:rPr lang="en-US" sz="2400" dirty="0" smtClean="0"/>
              <a:t>Association.</a:t>
            </a:r>
            <a:endParaRPr lang="pl-PL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cie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82"/>
            <a:ext cx="9144000" cy="6855035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683568" y="1844824"/>
            <a:ext cx="7416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l-PL" sz="2400" dirty="0" smtClean="0"/>
              <a:t>Gdy była w liceum, żeby opłacić lekcje śpiewu pracowała w kawiarni robiąc </a:t>
            </a:r>
            <a:r>
              <a:rPr lang="pl-PL" sz="2400" dirty="0" err="1" smtClean="0"/>
              <a:t>smoothies</a:t>
            </a:r>
            <a:r>
              <a:rPr lang="pl-PL" sz="2400" dirty="0" smtClean="0"/>
              <a:t>, dzięki czemu odkryła, że połączenie </a:t>
            </a:r>
            <a:r>
              <a:rPr lang="pl-PL" sz="2400" dirty="0" err="1" smtClean="0"/>
              <a:t>żeń-szenia</a:t>
            </a:r>
            <a:r>
              <a:rPr lang="pl-PL" sz="2400" dirty="0" smtClean="0"/>
              <a:t>, jogurtu i mango dobrze wpływa na głos.</a:t>
            </a:r>
            <a:endParaRPr lang="pl-PL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dzięk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82"/>
            <a:ext cx="9144000" cy="685503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zablon „Mimosa”">
  <a:themeElements>
    <a:clrScheme name="Office Theme 2">
      <a:dk1>
        <a:srgbClr val="000000"/>
      </a:dk1>
      <a:lt1>
        <a:srgbClr val="E8C567"/>
      </a:lt1>
      <a:dk2>
        <a:srgbClr val="2B5502"/>
      </a:dk2>
      <a:lt2>
        <a:srgbClr val="777777"/>
      </a:lt2>
      <a:accent1>
        <a:srgbClr val="909082"/>
      </a:accent1>
      <a:accent2>
        <a:srgbClr val="809EA8"/>
      </a:accent2>
      <a:accent3>
        <a:srgbClr val="F2DFB8"/>
      </a:accent3>
      <a:accent4>
        <a:srgbClr val="000000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Office Theme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E8C567"/>
        </a:lt1>
        <a:dk2>
          <a:srgbClr val="2B5502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2DFB8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E8C567"/>
        </a:lt1>
        <a:dk2>
          <a:srgbClr val="2B5502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F2DFB8"/>
        </a:accent3>
        <a:accent4>
          <a:srgbClr val="000000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Szablon „Mimosa”</Template>
  <TotalTime>103</TotalTime>
  <Words>137</Words>
  <Application>Microsoft Office PowerPoint</Application>
  <PresentationFormat>Pokaz na ekranie (4:3)</PresentationFormat>
  <Paragraphs>18</Paragraphs>
  <Slides>6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0" baseType="lpstr">
      <vt:lpstr>Palatino Linotype</vt:lpstr>
      <vt:lpstr>Arial</vt:lpstr>
      <vt:lpstr>Calibri</vt:lpstr>
      <vt:lpstr>Szablon „Mimosa”</vt:lpstr>
      <vt:lpstr>Slajd 1</vt:lpstr>
      <vt:lpstr>Slajd 2</vt:lpstr>
      <vt:lpstr>Slajd 3</vt:lpstr>
      <vt:lpstr>Slajd 4</vt:lpstr>
      <vt:lpstr>Slajd 5</vt:lpstr>
      <vt:lpstr>Slajd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Patryk</dc:creator>
  <cp:lastModifiedBy>Patryk</cp:lastModifiedBy>
  <cp:revision>13</cp:revision>
  <dcterms:created xsi:type="dcterms:W3CDTF">2012-04-02T18:33:08Z</dcterms:created>
  <dcterms:modified xsi:type="dcterms:W3CDTF">2012-04-02T20:16:47Z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TC100690431045</vt:lpwstr>
  </property>
</Properties>
</file>