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notesMasterIdLst>
    <p:notesMasterId r:id="rId14"/>
  </p:notesMasterIdLst>
  <p:sldIdLst>
    <p:sldId id="266" r:id="rId2"/>
    <p:sldId id="261" r:id="rId3"/>
    <p:sldId id="260" r:id="rId4"/>
    <p:sldId id="256" r:id="rId5"/>
    <p:sldId id="264" r:id="rId6"/>
    <p:sldId id="258" r:id="rId7"/>
    <p:sldId id="262" r:id="rId8"/>
    <p:sldId id="259" r:id="rId9"/>
    <p:sldId id="257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30FBE1-2B8B-4A0C-A99F-786EC69BC67F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06660-32A0-4985-A021-567BDB1AFE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66594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Robić coś nie angażując</a:t>
            </a:r>
            <a:r>
              <a:rPr lang="pl-PL" baseline="0" dirty="0" smtClean="0"/>
              <a:t> się w to. Robić coś niedbale.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29387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Jeśli raz coś się uda</a:t>
            </a:r>
            <a:r>
              <a:rPr lang="pl-PL" baseline="0" dirty="0" smtClean="0"/>
              <a:t> nie znaczy to, że będzie już tak cały czas.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046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Jeśli dwie strony usilnie zabiegają o coś, to zdarza się, że nieoczekiwanie skorzysta ktoś nie uczestniczący w owych staraniach.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72781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Mówić coś bez składnie,</a:t>
            </a:r>
            <a:r>
              <a:rPr lang="pl-PL" baseline="0" dirty="0" smtClean="0"/>
              <a:t> bez sensu.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1979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Wykaraskać się, wywinąć z czegoś, z jakiegoś problemu.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858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Coś lub ktoś nie potrzebny,</a:t>
            </a:r>
            <a:r>
              <a:rPr lang="pl-PL" baseline="0" dirty="0" smtClean="0"/>
              <a:t> często na siłę.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4395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Jeśli</a:t>
            </a:r>
            <a:r>
              <a:rPr lang="pl-PL" baseline="0" dirty="0" smtClean="0"/>
              <a:t> wiele osób zarządza tą samą sprawą niż z tego nie wyjdzie.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6186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Robić coś nie dokładnie, niedbale.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532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Ostatni</a:t>
            </a:r>
            <a:r>
              <a:rPr lang="pl-PL" baseline="0" dirty="0" smtClean="0"/>
              <a:t> </a:t>
            </a:r>
            <a:r>
              <a:rPr lang="pl-PL" baseline="0" dirty="0" err="1" smtClean="0"/>
              <a:t>termin,moment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306660-32A0-4985-A021-567BDB1AFEEA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758142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 smtClean="0"/>
              <a:t>Kliknij ikonę, aby dodać obraz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002BE-E3F4-49A7-A759-2CCD4C516245}" type="datetimeFigureOut">
              <a:rPr lang="pl-PL" smtClean="0"/>
              <a:t>2012-03-05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EC9918A-4AA7-4330-8B1F-4343C91AED2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605209" y="1772816"/>
            <a:ext cx="7923964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9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abriola" pitchFamily="82" charset="0"/>
              </a:rPr>
              <a:t>Przysłowi</a:t>
            </a:r>
            <a:r>
              <a:rPr lang="pl-PL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abriola" pitchFamily="82" charset="0"/>
              </a:rPr>
              <a:t>a związane </a:t>
            </a:r>
          </a:p>
          <a:p>
            <a:pPr algn="ctr"/>
            <a:r>
              <a:rPr lang="pl-PL" sz="9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abriola" pitchFamily="82" charset="0"/>
              </a:rPr>
              <a:t>z matematyką</a:t>
            </a:r>
            <a:endParaRPr lang="pl-PL" sz="9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abriola" pitchFamily="82" charset="0"/>
            </a:endParaRPr>
          </a:p>
        </p:txBody>
      </p:sp>
      <p:pic>
        <p:nvPicPr>
          <p:cNvPr id="1028" name="Picture 4" descr="C:\Users\Wojtek\AppData\Local\Microsoft\Windows\Temporary Internet Files\Content.IE5\RQWWFEMF\MC90033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0370">
            <a:off x="7247675" y="4822082"/>
            <a:ext cx="164683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Wojtek\AppData\Local\Microsoft\Windows\Temporary Internet Files\Content.IE5\RQWWFEMF\MC90033816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10370">
            <a:off x="165459" y="49434"/>
            <a:ext cx="1646834" cy="181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511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637816" y="2780928"/>
            <a:ext cx="40751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Za pięć dwunasta  </a:t>
            </a:r>
            <a:endParaRPr lang="pl-PL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82584"/>
            <a:ext cx="2160240" cy="2186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63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282755" y="2967335"/>
            <a:ext cx="45784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bg1">
                    <a:lumMod val="50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Piąta woda po kisielu</a:t>
            </a:r>
            <a:endParaRPr lang="pl-PL" sz="5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581128"/>
            <a:ext cx="4126811" cy="1858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612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208688" y="2708920"/>
            <a:ext cx="67345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pl-PL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Dziękuję za obejrzenie</a:t>
            </a:r>
          </a:p>
          <a:p>
            <a:pPr algn="ctr"/>
            <a:r>
              <a:rPr lang="pl-PL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mojej prezentacji.</a:t>
            </a:r>
            <a:endParaRPr lang="pl-PL" sz="40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802112" y="5301208"/>
            <a:ext cx="75397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Marysia </a:t>
            </a:r>
            <a:r>
              <a:rPr lang="pl-PL" sz="2800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Wołyniak</a:t>
            </a:r>
            <a:r>
              <a:rPr lang="pl-PL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</a:t>
            </a:r>
            <a:endParaRPr lang="pl-PL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488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259632" y="2673946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rgbClr val="F489CF">
                    <a:lumMod val="50000"/>
                  </a:srgb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Robić coś na pół gwizdka.</a:t>
            </a:r>
            <a:endParaRPr lang="pl-PL" sz="5400" b="1" dirty="0">
              <a:ln>
                <a:prstDash val="solid"/>
              </a:ln>
              <a:solidFill>
                <a:srgbClr val="F489CF">
                  <a:lumMod val="50000"/>
                </a:srgbClr>
              </a:solidFill>
              <a:effectLst>
                <a:outerShdw blurRad="88000" dist="50800" dir="5040000" algn="tl">
                  <a:srgbClr val="F47E5A">
                    <a:tint val="80000"/>
                    <a:satMod val="250000"/>
                    <a:alpha val="45000"/>
                  </a:srgbClr>
                </a:outerShdw>
              </a:effectLst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861048"/>
            <a:ext cx="3090863" cy="205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4088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198878" y="2636912"/>
            <a:ext cx="677140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Jedna jaskółka wiosny nie czyni</a:t>
            </a:r>
            <a:r>
              <a:rPr lang="pl-PL" sz="4400" b="1" dirty="0" smtClean="0">
                <a:ln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.</a:t>
            </a:r>
            <a:endParaRPr lang="pl-PL" sz="4400" b="1" dirty="0">
              <a:ln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88000" dist="50800" dir="5040000" algn="tl">
                  <a:srgbClr val="F47E5A">
                    <a:tint val="80000"/>
                    <a:satMod val="250000"/>
                    <a:alpha val="45000"/>
                  </a:srgbClr>
                </a:outerShdw>
              </a:effectLst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514" y="386358"/>
            <a:ext cx="3055555" cy="22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5375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1619672" y="2561709"/>
            <a:ext cx="6192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Gdzie dwóch się bije, tam trzeci korzysta.</a:t>
            </a:r>
            <a:endParaRPr lang="pl-PL" sz="5400" b="1" dirty="0">
              <a:ln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blurRad="88000" dist="50800" dir="5040000" algn="tl">
                  <a:srgbClr val="F47E5A">
                    <a:tint val="80000"/>
                    <a:satMod val="250000"/>
                    <a:alpha val="45000"/>
                  </a:srgbClr>
                </a:outerShdw>
              </a:effectLst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316035"/>
            <a:ext cx="3888432" cy="2035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298576" y="268992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Pleść trzy po trzy</a:t>
            </a:r>
            <a:endParaRPr lang="pl-PL" sz="5400" b="1" dirty="0">
              <a:ln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88000" dist="50800" dir="5040000" algn="tl">
                  <a:srgbClr val="F47E5A">
                    <a:tint val="80000"/>
                    <a:satMod val="250000"/>
                    <a:alpha val="45000"/>
                  </a:srgbClr>
                </a:outerShdw>
              </a:effectLst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606436"/>
            <a:ext cx="3174801" cy="1665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79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95775" y="2681089"/>
            <a:ext cx="480612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Spadać na cztery łapy.</a:t>
            </a:r>
            <a:endParaRPr lang="pl-PL" sz="5400" b="1" dirty="0">
              <a:ln>
                <a:prstDash val="solid"/>
              </a:ln>
              <a:solidFill>
                <a:schemeClr val="accent4">
                  <a:lumMod val="50000"/>
                </a:schemeClr>
              </a:solidFill>
              <a:effectLst>
                <a:outerShdw blurRad="88000" dist="50800" dir="5040000" algn="tl">
                  <a:srgbClr val="F47E5A">
                    <a:tint val="80000"/>
                    <a:satMod val="250000"/>
                    <a:alpha val="45000"/>
                  </a:srgbClr>
                </a:outerShdw>
              </a:effectLst>
              <a:latin typeface="Gabriola" pitchFamily="82" charset="0"/>
              <a:cs typeface="Aharoni" pitchFamily="2" charset="-79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19" y="573608"/>
            <a:ext cx="3214311" cy="2056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049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195736" y="2708920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5400" b="1" dirty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P</a:t>
            </a:r>
            <a:r>
              <a:rPr lang="pl-PL" sz="5400" b="1" dirty="0" smtClean="0">
                <a:ln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iąte koło u wozu</a:t>
            </a:r>
            <a:endParaRPr lang="pl-PL" sz="5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30460"/>
            <a:ext cx="2880320" cy="215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24281" y="2376400"/>
            <a:ext cx="86276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l-PL" sz="5400" b="1" dirty="0" smtClean="0">
                <a:ln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Gdzie kucharek sześć, tam nie ma co jeść</a:t>
            </a:r>
            <a:endParaRPr lang="pl-PL" sz="5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232" y="3299730"/>
            <a:ext cx="3313270" cy="311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92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1609838" y="2503946"/>
            <a:ext cx="645401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5400" b="1" dirty="0" smtClean="0">
                <a:ln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88000" dist="50800" dir="5040000" algn="tl">
                    <a:srgbClr val="F47E5A">
                      <a:tint val="80000"/>
                      <a:satMod val="250000"/>
                      <a:alpha val="45000"/>
                    </a:srgbClr>
                  </a:outerShdw>
                </a:effectLst>
                <a:latin typeface="Gabriola" pitchFamily="82" charset="0"/>
                <a:cs typeface="Aharoni" pitchFamily="2" charset="-79"/>
              </a:rPr>
              <a:t>Robić coś piąte przez dziesiąte</a:t>
            </a:r>
            <a:endParaRPr lang="pl-PL" sz="54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4196"/>
            <a:ext cx="3528392" cy="148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1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TC102455596[[fn=Wiosna]]</Template>
  <TotalTime>2723</TotalTime>
  <Words>178</Words>
  <Application>Microsoft Office PowerPoint</Application>
  <PresentationFormat>Pokaz na ekranie (4:3)</PresentationFormat>
  <Paragraphs>33</Paragraphs>
  <Slides>12</Slides>
  <Notes>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Spring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Wojtek</dc:creator>
  <cp:lastModifiedBy>Wojtek</cp:lastModifiedBy>
  <cp:revision>21</cp:revision>
  <dcterms:created xsi:type="dcterms:W3CDTF">2012-02-14T14:58:59Z</dcterms:created>
  <dcterms:modified xsi:type="dcterms:W3CDTF">2012-03-05T19:18:13Z</dcterms:modified>
</cp:coreProperties>
</file>