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4" r:id="rId6"/>
    <p:sldId id="260" r:id="rId7"/>
    <p:sldId id="261" r:id="rId8"/>
    <p:sldId id="259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01708-4E2C-46E2-BD8B-8642BA1D6E50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98155-94FB-4D8A-BEA2-585889E796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52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5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674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440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783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867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110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14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98155-94FB-4D8A-BEA2-585889E7961C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6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76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54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90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124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0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53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62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44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41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7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D229-F9F8-43C0-A2B2-D34DA2E31C8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2BA40-413A-4E35-88B2-1A8A64FD4A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85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inoikino.blox.pl/resource/martin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" y="701313"/>
            <a:ext cx="8208912" cy="615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-30801" y="-99392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Martin Scorsese</a:t>
            </a:r>
            <a:endParaRPr lang="pl-PL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588224" y="6442983"/>
            <a:ext cx="2095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By Szymon Rosiak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Martin Scorsese</a:t>
            </a:r>
            <a:r>
              <a:rPr lang="pl-PL" dirty="0"/>
              <a:t> (ur. 17 listopada 1942 w Nowym Jorku) – amerykański reżyser, scenarzysta, montażysta, aktor i producent filmowy. </a:t>
            </a:r>
          </a:p>
        </p:txBody>
      </p:sp>
    </p:spTree>
    <p:extLst>
      <p:ext uri="{BB962C8B-B14F-4D97-AF65-F5344CB8AC3E}">
        <p14:creationId xmlns:p14="http://schemas.microsoft.com/office/powerpoint/2010/main" val="9122468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41564"/>
            <a:ext cx="8229600" cy="1143000"/>
          </a:xfrm>
        </p:spPr>
        <p:txBody>
          <a:bodyPr/>
          <a:lstStyle/>
          <a:p>
            <a:r>
              <a:rPr lang="pl-PL" b="1" dirty="0" smtClean="0"/>
              <a:t>Biografia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Martin Scorsese </a:t>
            </a:r>
            <a:r>
              <a:rPr lang="pl-PL" dirty="0" smtClean="0"/>
              <a:t>jest jednym z najwybitniejszych </a:t>
            </a:r>
            <a:r>
              <a:rPr lang="pl-PL" dirty="0"/>
              <a:t>reżyserów światowego kina. </a:t>
            </a:r>
            <a:r>
              <a:rPr lang="pl-PL" dirty="0" smtClean="0"/>
              <a:t>Pytany, często </a:t>
            </a:r>
            <a:r>
              <a:rPr lang="pl-PL" dirty="0"/>
              <a:t>wspomina, iż filmy były jego pasją od najmłodszych lat. </a:t>
            </a:r>
            <a:r>
              <a:rPr lang="pl-PL" dirty="0" smtClean="0"/>
              <a:t>Jednakże, </a:t>
            </a:r>
            <a:r>
              <a:rPr lang="pl-PL" dirty="0"/>
              <a:t>zanim </a:t>
            </a:r>
            <a:r>
              <a:rPr lang="pl-PL" dirty="0" smtClean="0"/>
              <a:t>podjął decyzję by studiować </a:t>
            </a:r>
            <a:r>
              <a:rPr lang="pl-PL" dirty="0"/>
              <a:t>w szkole filmowej, wstąpił do seminarium duchownego z zamiarem zostania księdzem. Z</a:t>
            </a:r>
            <a:r>
              <a:rPr lang="pl-PL" dirty="0" smtClean="0"/>
              <a:t>rezygnował z tego zamiaru i </a:t>
            </a:r>
            <a:r>
              <a:rPr lang="pl-PL" dirty="0"/>
              <a:t>rozpoczął naukę na nowojorskim uniwersytecie, gdzie kształcił się w sztuce filmowej. Podczas studiów </a:t>
            </a:r>
            <a:r>
              <a:rPr lang="pl-PL" dirty="0" smtClean="0"/>
              <a:t>nakręcił kilka </a:t>
            </a:r>
            <a:r>
              <a:rPr lang="pl-PL" dirty="0"/>
              <a:t>filmów, z </a:t>
            </a:r>
            <a:r>
              <a:rPr lang="pl-PL" dirty="0" smtClean="0"/>
              <a:t>które przyniosły </a:t>
            </a:r>
            <a:r>
              <a:rPr lang="pl-PL" dirty="0"/>
              <a:t>mu duże </a:t>
            </a:r>
            <a:r>
              <a:rPr lang="pl-PL" dirty="0" smtClean="0"/>
              <a:t>zainteresowanie </a:t>
            </a:r>
            <a:r>
              <a:rPr lang="pl-PL" dirty="0"/>
              <a:t>krytyków</a:t>
            </a:r>
            <a:r>
              <a:rPr lang="pl-PL" dirty="0" smtClean="0"/>
              <a:t>. Tymi filmami były: "</a:t>
            </a:r>
            <a:r>
              <a:rPr lang="pl-PL" dirty="0" err="1" smtClean="0"/>
              <a:t>It's</a:t>
            </a:r>
            <a:r>
              <a:rPr lang="pl-PL" dirty="0" smtClean="0"/>
              <a:t> Not Just </a:t>
            </a:r>
            <a:r>
              <a:rPr lang="pl-PL" dirty="0" err="1" smtClean="0"/>
              <a:t>You</a:t>
            </a:r>
            <a:r>
              <a:rPr lang="pl-PL" dirty="0" smtClean="0"/>
              <a:t>, Murray" i "</a:t>
            </a:r>
            <a:r>
              <a:rPr lang="pl-PL" dirty="0" err="1" smtClean="0"/>
              <a:t>Who's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Knocking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My </a:t>
            </a:r>
            <a:r>
              <a:rPr lang="pl-PL" dirty="0" err="1" smtClean="0"/>
              <a:t>Door</a:t>
            </a:r>
            <a:r>
              <a:rPr lang="pl-PL" dirty="0" smtClean="0"/>
              <a:t>„. </a:t>
            </a:r>
            <a:r>
              <a:rPr lang="pl-PL" dirty="0"/>
              <a:t>Ostatni z wymienionych filmów trafił nawet na duże ekrany wywołując spore zainteresowanie widzów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W 1973 r. Scorsese wyreżyserował "Ulice </a:t>
            </a:r>
            <a:r>
              <a:rPr lang="pl-PL" dirty="0" smtClean="0"/>
              <a:t>nędzy„- film </a:t>
            </a:r>
            <a:r>
              <a:rPr lang="pl-PL" dirty="0"/>
              <a:t>który otworzył mu drzwi do światowej kariery.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1976 r. </a:t>
            </a:r>
            <a:r>
              <a:rPr lang="pl-PL" dirty="0" smtClean="0"/>
              <a:t> </a:t>
            </a:r>
            <a:r>
              <a:rPr lang="pl-PL" dirty="0"/>
              <a:t>otrzymał swoją pierwszą ważną nagrodę - Złotą Palmę, za film "Taksówkarz</a:t>
            </a:r>
            <a:r>
              <a:rPr lang="pl-PL" dirty="0" smtClean="0"/>
              <a:t>".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Od tamtej pory Scorsese pozostaje w czołówce najlepszych twórców światowego </a:t>
            </a:r>
            <a:r>
              <a:rPr lang="pl-PL" dirty="0" smtClean="0"/>
              <a:t>kina; jest także   </a:t>
            </a:r>
            <a:r>
              <a:rPr lang="pl-PL" dirty="0"/>
              <a:t>twórcą </a:t>
            </a:r>
            <a:r>
              <a:rPr lang="pl-PL" dirty="0" smtClean="0"/>
              <a:t>telewizyjnym- ma </a:t>
            </a:r>
            <a:r>
              <a:rPr lang="pl-PL" dirty="0"/>
              <a:t>na swoim koncie kilka odcinków seriali, reklamówek a także teledysk do piosenki Michela Jacksona "Bad".</a:t>
            </a:r>
          </a:p>
        </p:txBody>
      </p:sp>
    </p:spTree>
    <p:extLst>
      <p:ext uri="{BB962C8B-B14F-4D97-AF65-F5344CB8AC3E}">
        <p14:creationId xmlns:p14="http://schemas.microsoft.com/office/powerpoint/2010/main" val="170086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Producent i reżyser prawie 30 filmów, w tym: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pl-PL" sz="1600" i="1" dirty="0"/>
              <a:t>Hugo i jego wynalazek</a:t>
            </a:r>
            <a:r>
              <a:rPr lang="pl-PL" sz="1600" dirty="0"/>
              <a:t> (</a:t>
            </a:r>
            <a:r>
              <a:rPr lang="pl-PL" sz="1600" i="1" dirty="0"/>
              <a:t>Hugo</a:t>
            </a:r>
            <a:r>
              <a:rPr lang="pl-PL" sz="1600" dirty="0"/>
              <a:t>) - 2011 - reżyseria i </a:t>
            </a:r>
            <a:r>
              <a:rPr lang="pl-PL" sz="1600" dirty="0" smtClean="0"/>
              <a:t>produkcja</a:t>
            </a:r>
            <a:endParaRPr lang="pl-PL" sz="1600" dirty="0"/>
          </a:p>
          <a:p>
            <a:r>
              <a:rPr lang="pl-PL" sz="1600" i="1" dirty="0"/>
              <a:t>Wyspa tajemnic</a:t>
            </a:r>
            <a:r>
              <a:rPr lang="pl-PL" sz="1600" dirty="0"/>
              <a:t> (</a:t>
            </a:r>
            <a:r>
              <a:rPr lang="pl-PL" sz="1600" i="1" dirty="0" err="1"/>
              <a:t>Shutter</a:t>
            </a:r>
            <a:r>
              <a:rPr lang="pl-PL" sz="1600" i="1" dirty="0"/>
              <a:t> Island</a:t>
            </a:r>
            <a:r>
              <a:rPr lang="pl-PL" sz="1600" dirty="0"/>
              <a:t>) - 2010 - reżyseria</a:t>
            </a:r>
          </a:p>
          <a:p>
            <a:r>
              <a:rPr lang="pl-PL" sz="1600" i="1" dirty="0" smtClean="0"/>
              <a:t>Infiltracja</a:t>
            </a:r>
            <a:r>
              <a:rPr lang="pl-PL" sz="1600" dirty="0"/>
              <a:t> (</a:t>
            </a:r>
            <a:r>
              <a:rPr lang="pl-PL" sz="1600" i="1" dirty="0"/>
              <a:t>The </a:t>
            </a:r>
            <a:r>
              <a:rPr lang="pl-PL" sz="1600" i="1" dirty="0" err="1"/>
              <a:t>Departed</a:t>
            </a:r>
            <a:r>
              <a:rPr lang="pl-PL" sz="1600" dirty="0"/>
              <a:t>) - 2006 - reżyseria</a:t>
            </a:r>
          </a:p>
          <a:p>
            <a:r>
              <a:rPr lang="pl-PL" sz="1600" i="1" dirty="0" err="1"/>
              <a:t>Aviator</a:t>
            </a:r>
            <a:r>
              <a:rPr lang="pl-PL" sz="1600" dirty="0"/>
              <a:t> (</a:t>
            </a:r>
            <a:r>
              <a:rPr lang="pl-PL" sz="1600" i="1" dirty="0"/>
              <a:t>The </a:t>
            </a:r>
            <a:r>
              <a:rPr lang="pl-PL" sz="1600" i="1" dirty="0" err="1"/>
              <a:t>Aviator</a:t>
            </a:r>
            <a:r>
              <a:rPr lang="pl-PL" sz="1600" dirty="0"/>
              <a:t>) - 2004 - reżyseria, producent wykonawczy</a:t>
            </a:r>
          </a:p>
          <a:p>
            <a:r>
              <a:rPr lang="pl-PL" sz="1600" i="1" dirty="0"/>
              <a:t>Gangi Nowego Jorku</a:t>
            </a:r>
            <a:r>
              <a:rPr lang="pl-PL" sz="1600" dirty="0"/>
              <a:t> (</a:t>
            </a:r>
            <a:r>
              <a:rPr lang="pl-PL" sz="1600" i="1" dirty="0" err="1"/>
              <a:t>Gangs</a:t>
            </a:r>
            <a:r>
              <a:rPr lang="pl-PL" sz="1600" i="1" dirty="0"/>
              <a:t> of New York</a:t>
            </a:r>
            <a:r>
              <a:rPr lang="pl-PL" sz="1600" dirty="0"/>
              <a:t>) - 2002 - reżyseria</a:t>
            </a:r>
          </a:p>
          <a:p>
            <a:r>
              <a:rPr lang="pl-PL" sz="1600" i="1" dirty="0" smtClean="0"/>
              <a:t>Ciemna </a:t>
            </a:r>
            <a:r>
              <a:rPr lang="pl-PL" sz="1600" i="1" dirty="0"/>
              <a:t>strona miasta</a:t>
            </a:r>
            <a:r>
              <a:rPr lang="pl-PL" sz="1600" dirty="0"/>
              <a:t> (</a:t>
            </a:r>
            <a:r>
              <a:rPr lang="pl-PL" sz="1600" i="1" dirty="0" err="1"/>
              <a:t>Bringing</a:t>
            </a:r>
            <a:r>
              <a:rPr lang="pl-PL" sz="1600" i="1" dirty="0"/>
              <a:t> Out the </a:t>
            </a:r>
            <a:r>
              <a:rPr lang="pl-PL" sz="1600" i="1" dirty="0" err="1"/>
              <a:t>Dead</a:t>
            </a:r>
            <a:r>
              <a:rPr lang="pl-PL" sz="1600" dirty="0"/>
              <a:t>) - 1999 - reżyseria</a:t>
            </a:r>
          </a:p>
          <a:p>
            <a:r>
              <a:rPr lang="pl-PL" sz="1600" i="1" dirty="0" err="1" smtClean="0"/>
              <a:t>Kundun</a:t>
            </a:r>
            <a:r>
              <a:rPr lang="pl-PL" sz="1600" i="1" dirty="0" smtClean="0"/>
              <a:t> </a:t>
            </a:r>
            <a:r>
              <a:rPr lang="pl-PL" sz="1600" i="1" dirty="0"/>
              <a:t>- życie </a:t>
            </a:r>
            <a:r>
              <a:rPr lang="pl-PL" sz="1600" i="1" dirty="0" err="1"/>
              <a:t>Dalaj</a:t>
            </a:r>
            <a:r>
              <a:rPr lang="pl-PL" sz="1600" i="1" dirty="0"/>
              <a:t> Lamy</a:t>
            </a:r>
            <a:r>
              <a:rPr lang="pl-PL" sz="1600" dirty="0"/>
              <a:t> (</a:t>
            </a:r>
            <a:r>
              <a:rPr lang="pl-PL" sz="1600" i="1" dirty="0" err="1"/>
              <a:t>Kundun</a:t>
            </a:r>
            <a:r>
              <a:rPr lang="pl-PL" sz="1600" dirty="0"/>
              <a:t>) - 1997 - reżyseria</a:t>
            </a:r>
          </a:p>
          <a:p>
            <a:r>
              <a:rPr lang="pl-PL" sz="1600" i="1" dirty="0"/>
              <a:t>Kasyno</a:t>
            </a:r>
            <a:r>
              <a:rPr lang="pl-PL" sz="1600" dirty="0"/>
              <a:t> (</a:t>
            </a:r>
            <a:r>
              <a:rPr lang="pl-PL" sz="1600" i="1" dirty="0"/>
              <a:t>Casino</a:t>
            </a:r>
            <a:r>
              <a:rPr lang="pl-PL" sz="1600" dirty="0"/>
              <a:t>) - 1995 - reżyseria, scenariusz</a:t>
            </a:r>
          </a:p>
          <a:p>
            <a:r>
              <a:rPr lang="pl-PL" sz="1600" i="1" dirty="0"/>
              <a:t>Ślepy zaułek</a:t>
            </a:r>
            <a:r>
              <a:rPr lang="pl-PL" sz="1600" dirty="0"/>
              <a:t> (</a:t>
            </a:r>
            <a:r>
              <a:rPr lang="pl-PL" sz="1600" i="1" dirty="0" err="1"/>
              <a:t>Clockers</a:t>
            </a:r>
            <a:r>
              <a:rPr lang="pl-PL" sz="1600" dirty="0"/>
              <a:t>) - 1995 - produkcja</a:t>
            </a:r>
          </a:p>
          <a:p>
            <a:r>
              <a:rPr lang="pl-PL" sz="1600" i="1" dirty="0"/>
              <a:t>Wiek niewinności</a:t>
            </a:r>
            <a:r>
              <a:rPr lang="pl-PL" sz="1600" dirty="0"/>
              <a:t> (</a:t>
            </a:r>
            <a:r>
              <a:rPr lang="pl-PL" sz="1600" i="1" dirty="0"/>
              <a:t>The Age of </a:t>
            </a:r>
            <a:r>
              <a:rPr lang="pl-PL" sz="1600" i="1" dirty="0" err="1"/>
              <a:t>Innocence</a:t>
            </a:r>
            <a:r>
              <a:rPr lang="pl-PL" sz="1600" dirty="0"/>
              <a:t>) - 1993 - reżyseria, scenariusz</a:t>
            </a:r>
          </a:p>
          <a:p>
            <a:r>
              <a:rPr lang="pl-PL" sz="1600" i="1" dirty="0"/>
              <a:t>Przylądek strachu</a:t>
            </a:r>
            <a:r>
              <a:rPr lang="pl-PL" sz="1600" dirty="0"/>
              <a:t> (</a:t>
            </a:r>
            <a:r>
              <a:rPr lang="pl-PL" sz="1600" i="1" dirty="0"/>
              <a:t>Cape </a:t>
            </a:r>
            <a:r>
              <a:rPr lang="pl-PL" sz="1600" i="1" dirty="0" err="1"/>
              <a:t>Fear</a:t>
            </a:r>
            <a:r>
              <a:rPr lang="pl-PL" sz="1600" dirty="0"/>
              <a:t>) - 1991 - reżyseria</a:t>
            </a:r>
          </a:p>
          <a:p>
            <a:r>
              <a:rPr lang="pl-PL" sz="1600" i="1" dirty="0"/>
              <a:t>Chłopcy z ferajny</a:t>
            </a:r>
            <a:r>
              <a:rPr lang="pl-PL" sz="1600" dirty="0"/>
              <a:t> (</a:t>
            </a:r>
            <a:r>
              <a:rPr lang="pl-PL" sz="1600" i="1" dirty="0" err="1"/>
              <a:t>Goodfellas</a:t>
            </a:r>
            <a:r>
              <a:rPr lang="pl-PL" sz="1600" dirty="0"/>
              <a:t>) - 1990 - reżyseria, scenariusz,</a:t>
            </a:r>
          </a:p>
          <a:p>
            <a:r>
              <a:rPr lang="pl-PL" sz="1600" i="1" dirty="0"/>
              <a:t>Ostatnie kuszenie Chrystusa</a:t>
            </a:r>
            <a:r>
              <a:rPr lang="pl-PL" sz="1600" dirty="0"/>
              <a:t> (</a:t>
            </a:r>
            <a:r>
              <a:rPr lang="pl-PL" sz="1600" i="1" dirty="0"/>
              <a:t>The </a:t>
            </a:r>
            <a:r>
              <a:rPr lang="pl-PL" sz="1600" i="1" dirty="0" err="1"/>
              <a:t>Last</a:t>
            </a:r>
            <a:r>
              <a:rPr lang="pl-PL" sz="1600" i="1" dirty="0"/>
              <a:t> </a:t>
            </a:r>
            <a:r>
              <a:rPr lang="pl-PL" sz="1600" i="1" dirty="0" err="1"/>
              <a:t>Temptation</a:t>
            </a:r>
            <a:r>
              <a:rPr lang="pl-PL" sz="1600" i="1" dirty="0"/>
              <a:t> of </a:t>
            </a:r>
            <a:r>
              <a:rPr lang="pl-PL" sz="1600" i="1" dirty="0" err="1"/>
              <a:t>Christ</a:t>
            </a:r>
            <a:r>
              <a:rPr lang="pl-PL" sz="1600" dirty="0"/>
              <a:t>) - 1988 - reżyseria</a:t>
            </a:r>
          </a:p>
          <a:p>
            <a:r>
              <a:rPr lang="pl-PL" sz="1600" i="1" dirty="0"/>
              <a:t>Kolor pieniędzy</a:t>
            </a:r>
            <a:r>
              <a:rPr lang="pl-PL" sz="1600" dirty="0"/>
              <a:t> (</a:t>
            </a:r>
            <a:r>
              <a:rPr lang="pl-PL" sz="1600" i="1" dirty="0"/>
              <a:t>The </a:t>
            </a:r>
            <a:r>
              <a:rPr lang="pl-PL" sz="1600" i="1" dirty="0" err="1"/>
              <a:t>Color</a:t>
            </a:r>
            <a:r>
              <a:rPr lang="pl-PL" sz="1600" i="1" dirty="0"/>
              <a:t> of Money</a:t>
            </a:r>
            <a:r>
              <a:rPr lang="pl-PL" sz="1600" dirty="0"/>
              <a:t>) - 1986 - reżyseria</a:t>
            </a:r>
          </a:p>
          <a:p>
            <a:r>
              <a:rPr lang="pl-PL" sz="1600" i="1" dirty="0"/>
              <a:t>Po godzinach</a:t>
            </a:r>
            <a:r>
              <a:rPr lang="pl-PL" sz="1600" dirty="0"/>
              <a:t> (</a:t>
            </a:r>
            <a:r>
              <a:rPr lang="pl-PL" sz="1600" i="1" dirty="0" err="1"/>
              <a:t>After</a:t>
            </a:r>
            <a:r>
              <a:rPr lang="pl-PL" sz="1600" i="1" dirty="0"/>
              <a:t> </a:t>
            </a:r>
            <a:r>
              <a:rPr lang="pl-PL" sz="1600" i="1" dirty="0" err="1"/>
              <a:t>Hours</a:t>
            </a:r>
            <a:r>
              <a:rPr lang="pl-PL" sz="1600" dirty="0"/>
              <a:t>) - 1985 - reżyseria</a:t>
            </a:r>
          </a:p>
          <a:p>
            <a:r>
              <a:rPr lang="pl-PL" sz="1600" i="1" dirty="0" smtClean="0"/>
              <a:t>Taksówkarz</a:t>
            </a:r>
            <a:r>
              <a:rPr lang="pl-PL" sz="1600" dirty="0"/>
              <a:t> (</a:t>
            </a:r>
            <a:r>
              <a:rPr lang="pl-PL" sz="1600" i="1" dirty="0"/>
              <a:t>Taxi Driver</a:t>
            </a:r>
            <a:r>
              <a:rPr lang="pl-PL" sz="1600" dirty="0"/>
              <a:t>) - 1976 - </a:t>
            </a:r>
            <a:r>
              <a:rPr lang="pl-PL" sz="1600" dirty="0" smtClean="0"/>
              <a:t>reżyseria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388643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Jako aktor wystąpił w filmach: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b="1" dirty="0" smtClean="0"/>
          </a:p>
          <a:p>
            <a:r>
              <a:rPr lang="pl-PL" i="1" dirty="0"/>
              <a:t>Rybki z ferajny</a:t>
            </a:r>
            <a:r>
              <a:rPr lang="pl-PL" dirty="0"/>
              <a:t> (</a:t>
            </a:r>
            <a:r>
              <a:rPr lang="pl-PL" i="1" dirty="0" err="1"/>
              <a:t>Shark</a:t>
            </a:r>
            <a:r>
              <a:rPr lang="pl-PL" i="1" dirty="0"/>
              <a:t> Tale</a:t>
            </a:r>
            <a:r>
              <a:rPr lang="pl-PL" dirty="0"/>
              <a:t>) - 2004</a:t>
            </a:r>
          </a:p>
          <a:p>
            <a:r>
              <a:rPr lang="pl-PL" i="1" dirty="0"/>
              <a:t>Muza</a:t>
            </a:r>
            <a:r>
              <a:rPr lang="pl-PL" dirty="0"/>
              <a:t> (</a:t>
            </a:r>
            <a:r>
              <a:rPr lang="pl-PL" i="1" dirty="0"/>
              <a:t>The </a:t>
            </a:r>
            <a:r>
              <a:rPr lang="pl-PL" i="1" dirty="0" err="1"/>
              <a:t>Muse</a:t>
            </a:r>
            <a:r>
              <a:rPr lang="pl-PL" dirty="0"/>
              <a:t>) - 1999</a:t>
            </a:r>
          </a:p>
          <a:p>
            <a:r>
              <a:rPr lang="pl-PL" i="1" dirty="0"/>
              <a:t>Quiz Show</a:t>
            </a:r>
            <a:r>
              <a:rPr lang="pl-PL" dirty="0"/>
              <a:t> - 1994</a:t>
            </a:r>
          </a:p>
          <a:p>
            <a:r>
              <a:rPr lang="pl-PL" i="1" dirty="0"/>
              <a:t>Czarna lista Hollywood</a:t>
            </a:r>
            <a:r>
              <a:rPr lang="pl-PL" dirty="0"/>
              <a:t> - 1991</a:t>
            </a:r>
          </a:p>
          <a:p>
            <a:r>
              <a:rPr lang="pl-PL" i="1" dirty="0"/>
              <a:t>Około północy</a:t>
            </a:r>
            <a:r>
              <a:rPr lang="pl-PL" dirty="0"/>
              <a:t> - 1986</a:t>
            </a:r>
          </a:p>
          <a:p>
            <a:r>
              <a:rPr lang="pl-PL" i="1" dirty="0"/>
              <a:t>Taksówkarz</a:t>
            </a:r>
            <a:r>
              <a:rPr lang="pl-PL" dirty="0"/>
              <a:t> (</a:t>
            </a:r>
            <a:r>
              <a:rPr lang="pl-PL" i="1" dirty="0"/>
              <a:t>Taxi Driver</a:t>
            </a:r>
            <a:r>
              <a:rPr lang="pl-PL" dirty="0"/>
              <a:t>) - 1976</a:t>
            </a:r>
          </a:p>
          <a:p>
            <a:r>
              <a:rPr lang="pl-PL" i="1" dirty="0"/>
              <a:t>Kto puka do moich drzwi?</a:t>
            </a:r>
            <a:r>
              <a:rPr lang="pl-PL" dirty="0"/>
              <a:t> (</a:t>
            </a:r>
            <a:r>
              <a:rPr lang="pl-PL" i="1" dirty="0" err="1"/>
              <a:t>Who's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</a:t>
            </a:r>
            <a:r>
              <a:rPr lang="pl-PL" i="1" dirty="0" err="1"/>
              <a:t>Knocking</a:t>
            </a:r>
            <a:r>
              <a:rPr lang="pl-PL" i="1" dirty="0"/>
              <a:t> </a:t>
            </a:r>
            <a:r>
              <a:rPr lang="pl-PL" i="1" dirty="0" err="1"/>
              <a:t>at</a:t>
            </a:r>
            <a:r>
              <a:rPr lang="pl-PL" i="1" dirty="0"/>
              <a:t> My </a:t>
            </a:r>
            <a:r>
              <a:rPr lang="pl-PL" i="1" dirty="0" err="1"/>
              <a:t>Door</a:t>
            </a:r>
            <a:r>
              <a:rPr lang="pl-PL" i="1" dirty="0"/>
              <a:t>?</a:t>
            </a:r>
            <a:r>
              <a:rPr lang="pl-PL" dirty="0"/>
              <a:t>) - </a:t>
            </a:r>
            <a:r>
              <a:rPr lang="pl-PL" dirty="0" smtClean="0"/>
              <a:t>1967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51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Nagrody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Oscary:</a:t>
            </a:r>
          </a:p>
          <a:p>
            <a:pPr fontAlgn="base"/>
            <a:r>
              <a:rPr lang="pl-PL" sz="2000" b="1" dirty="0"/>
              <a:t>2 </a:t>
            </a:r>
            <a:r>
              <a:rPr lang="pl-PL" sz="2000" b="1" dirty="0" smtClean="0"/>
              <a:t>nagrody, </a:t>
            </a:r>
            <a:r>
              <a:rPr lang="pl-PL" sz="2000" b="1" dirty="0"/>
              <a:t>10 nominacji</a:t>
            </a:r>
          </a:p>
          <a:p>
            <a:pPr fontAlgn="base"/>
            <a:r>
              <a:rPr lang="pl-PL" sz="2000" dirty="0" smtClean="0"/>
              <a:t>(2012) Najlepszy film - Hugo </a:t>
            </a:r>
            <a:r>
              <a:rPr lang="pl-PL" sz="2000" dirty="0"/>
              <a:t>i jego </a:t>
            </a:r>
            <a:r>
              <a:rPr lang="pl-PL" sz="2000" dirty="0" smtClean="0"/>
              <a:t>wynalazek (nominacja)</a:t>
            </a:r>
            <a:endParaRPr lang="pl-PL" sz="2000" dirty="0"/>
          </a:p>
          <a:p>
            <a:pPr fontAlgn="base"/>
            <a:r>
              <a:rPr lang="pl-PL" sz="2000" dirty="0" smtClean="0"/>
              <a:t>(2012) Najlepszy reżyser - Hugo </a:t>
            </a:r>
            <a:r>
              <a:rPr lang="pl-PL" sz="2000" dirty="0"/>
              <a:t>i jego </a:t>
            </a:r>
            <a:r>
              <a:rPr lang="pl-PL" sz="2000" dirty="0" smtClean="0"/>
              <a:t>wynalazek (nominacja)</a:t>
            </a:r>
            <a:endParaRPr lang="pl-PL" sz="2000" dirty="0"/>
          </a:p>
          <a:p>
            <a:pPr fontAlgn="base"/>
            <a:r>
              <a:rPr lang="pl-PL" sz="2000" dirty="0" smtClean="0"/>
              <a:t>(2007) Najlepszy film – Infiltracja (</a:t>
            </a:r>
            <a:r>
              <a:rPr lang="pl-PL" sz="2000" b="1" dirty="0" err="1" smtClean="0">
                <a:solidFill>
                  <a:srgbClr val="FF0000"/>
                </a:solidFill>
              </a:rPr>
              <a:t>oscar</a:t>
            </a:r>
            <a:r>
              <a:rPr lang="pl-PL" sz="2000" dirty="0" smtClean="0"/>
              <a:t>)</a:t>
            </a:r>
          </a:p>
          <a:p>
            <a:pPr fontAlgn="base"/>
            <a:r>
              <a:rPr lang="pl-PL" sz="2000" dirty="0" smtClean="0"/>
              <a:t>(2007) Najlepszy reżyser – Infiltracja  (</a:t>
            </a:r>
            <a:r>
              <a:rPr lang="pl-PL" sz="2000" b="1" dirty="0" err="1" smtClean="0">
                <a:solidFill>
                  <a:srgbClr val="FF0000"/>
                </a:solidFill>
              </a:rPr>
              <a:t>oscar</a:t>
            </a:r>
            <a:r>
              <a:rPr lang="pl-PL" sz="2000" dirty="0" smtClean="0"/>
              <a:t>)</a:t>
            </a:r>
          </a:p>
          <a:p>
            <a:pPr fontAlgn="base"/>
            <a:r>
              <a:rPr lang="pl-PL" sz="2000" dirty="0" smtClean="0"/>
              <a:t>(2005) Najlepszy film – </a:t>
            </a:r>
            <a:r>
              <a:rPr lang="pl-PL" sz="2000" dirty="0" err="1" smtClean="0"/>
              <a:t>Aviator</a:t>
            </a:r>
            <a:r>
              <a:rPr lang="pl-PL" sz="2000" dirty="0" smtClean="0"/>
              <a:t> (nominacja)</a:t>
            </a:r>
            <a:endParaRPr lang="pl-PL" sz="2000" dirty="0"/>
          </a:p>
          <a:p>
            <a:pPr fontAlgn="base"/>
            <a:r>
              <a:rPr lang="pl-PL" sz="2000" dirty="0" smtClean="0"/>
              <a:t>(2005) Najlepszy reżyser – </a:t>
            </a:r>
            <a:r>
              <a:rPr lang="pl-PL" sz="2000" dirty="0" err="1" smtClean="0"/>
              <a:t>Aviator</a:t>
            </a:r>
            <a:r>
              <a:rPr lang="pl-PL" sz="2000" dirty="0" smtClean="0"/>
              <a:t> (nominacja)</a:t>
            </a:r>
            <a:endParaRPr lang="pl-PL" sz="2000" dirty="0"/>
          </a:p>
          <a:p>
            <a:pPr fontAlgn="base"/>
            <a:r>
              <a:rPr lang="pl-PL" sz="2000" dirty="0" smtClean="0"/>
              <a:t>(2003) Najlepszy reżyser - Gangi </a:t>
            </a:r>
            <a:r>
              <a:rPr lang="pl-PL" sz="2000" dirty="0"/>
              <a:t>Nowego </a:t>
            </a:r>
            <a:r>
              <a:rPr lang="pl-PL" sz="2000" dirty="0" smtClean="0"/>
              <a:t>Jorku (nominacja)</a:t>
            </a:r>
            <a:endParaRPr lang="pl-PL" sz="2000" dirty="0"/>
          </a:p>
          <a:p>
            <a:pPr fontAlgn="base"/>
            <a:r>
              <a:rPr lang="pl-PL" sz="2000" dirty="0" smtClean="0"/>
              <a:t>(1994) Najlepszy scenariusz Adaptowany - Wiek niewinności (nominacja)</a:t>
            </a:r>
          </a:p>
          <a:p>
            <a:pPr fontAlgn="base"/>
            <a:r>
              <a:rPr lang="pl-PL" sz="2000" dirty="0" smtClean="0"/>
              <a:t>(1991) Najlepszy reżyser - Chłopcy </a:t>
            </a:r>
            <a:r>
              <a:rPr lang="pl-PL" sz="2000" dirty="0"/>
              <a:t>z </a:t>
            </a:r>
            <a:r>
              <a:rPr lang="pl-PL" sz="2000" dirty="0" smtClean="0"/>
              <a:t>ferajny (nominacja)</a:t>
            </a:r>
            <a:endParaRPr lang="pl-PL" sz="2000" dirty="0"/>
          </a:p>
          <a:p>
            <a:pPr fontAlgn="base"/>
            <a:r>
              <a:rPr lang="pl-PL" sz="2000" dirty="0" smtClean="0"/>
              <a:t>(1991) Najlepszy scenariusz Adaptowany - Chłopcy </a:t>
            </a:r>
            <a:r>
              <a:rPr lang="pl-PL" sz="2000" dirty="0"/>
              <a:t>z </a:t>
            </a:r>
            <a:r>
              <a:rPr lang="pl-PL" sz="2000" dirty="0" smtClean="0"/>
              <a:t>ferajny (nominacja)</a:t>
            </a:r>
            <a:endParaRPr lang="pl-PL" sz="2000" dirty="0"/>
          </a:p>
          <a:p>
            <a:pPr fontAlgn="base"/>
            <a:r>
              <a:rPr lang="pl-PL" sz="2000" dirty="0" smtClean="0"/>
              <a:t>(1989) Najlepszy reżyser - Ostatnie </a:t>
            </a:r>
            <a:r>
              <a:rPr lang="pl-PL" sz="2000" dirty="0"/>
              <a:t>kuszenie </a:t>
            </a:r>
            <a:r>
              <a:rPr lang="pl-PL" sz="2000" dirty="0" smtClean="0"/>
              <a:t>Chrystusa (nominacja)</a:t>
            </a:r>
            <a:endParaRPr lang="pl-PL" sz="2000" dirty="0"/>
          </a:p>
          <a:p>
            <a:pPr fontAlgn="base"/>
            <a:r>
              <a:rPr lang="pl-PL" sz="2000" dirty="0" smtClean="0"/>
              <a:t>(1981) Najlepszy reżyser - Wściekły byk (nominacja)</a:t>
            </a:r>
            <a:endParaRPr lang="pl-PL" sz="2000" dirty="0"/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54977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5760640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pl-PL" sz="6000" b="1" dirty="0"/>
              <a:t>Złote Globy:</a:t>
            </a:r>
          </a:p>
          <a:p>
            <a:pPr fontAlgn="base"/>
            <a:r>
              <a:rPr lang="pl-PL" sz="6000" b="1" dirty="0"/>
              <a:t>4 </a:t>
            </a:r>
            <a:r>
              <a:rPr lang="pl-PL" sz="6000" b="1" dirty="0" smtClean="0"/>
              <a:t>nagrody, </a:t>
            </a:r>
            <a:r>
              <a:rPr lang="pl-PL" sz="6000" b="1" dirty="0"/>
              <a:t>8 </a:t>
            </a:r>
            <a:r>
              <a:rPr lang="pl-PL" sz="6000" b="1" dirty="0" smtClean="0"/>
              <a:t>nominacji</a:t>
            </a:r>
            <a:endParaRPr lang="pl-PL" sz="6000" dirty="0"/>
          </a:p>
          <a:p>
            <a:pPr fontAlgn="base"/>
            <a:r>
              <a:rPr lang="pl-PL" sz="6000" dirty="0" smtClean="0"/>
              <a:t>(2012) Najlepszy film – Dramat - Hugo </a:t>
            </a:r>
            <a:r>
              <a:rPr lang="pl-PL" sz="6000" dirty="0"/>
              <a:t>i jego </a:t>
            </a:r>
            <a:r>
              <a:rPr lang="pl-PL" sz="6000" dirty="0" smtClean="0"/>
              <a:t>wynalazek (nominacja)</a:t>
            </a:r>
            <a:endParaRPr lang="pl-PL" sz="6000" dirty="0"/>
          </a:p>
          <a:p>
            <a:pPr fontAlgn="base"/>
            <a:r>
              <a:rPr lang="pl-PL" sz="6000" dirty="0" smtClean="0"/>
              <a:t>(2012) Najlepszy reżyser - Hugo </a:t>
            </a:r>
            <a:r>
              <a:rPr lang="pl-PL" sz="6000" dirty="0"/>
              <a:t>i jego </a:t>
            </a:r>
            <a:r>
              <a:rPr lang="pl-PL" sz="6000" dirty="0" smtClean="0"/>
              <a:t>wynalazek (Złoty Glob)</a:t>
            </a:r>
            <a:endParaRPr lang="pl-PL" sz="6000" dirty="0"/>
          </a:p>
          <a:p>
            <a:pPr fontAlgn="base"/>
            <a:r>
              <a:rPr lang="pl-PL" sz="6000" dirty="0" smtClean="0"/>
              <a:t>(2007) Najlepszy film – Dramat – Infiltracja (nominacja)</a:t>
            </a:r>
            <a:endParaRPr lang="pl-PL" sz="6000" dirty="0"/>
          </a:p>
          <a:p>
            <a:pPr fontAlgn="base"/>
            <a:r>
              <a:rPr lang="pl-PL" sz="6000" dirty="0" smtClean="0"/>
              <a:t>(2007) Najlepszy reżyser – Infiltracja (Złoty Glob)</a:t>
            </a:r>
            <a:endParaRPr lang="pl-PL" sz="6000" dirty="0"/>
          </a:p>
          <a:p>
            <a:pPr fontAlgn="base"/>
            <a:r>
              <a:rPr lang="pl-PL" sz="6000" dirty="0" smtClean="0"/>
              <a:t>(2005) Najlepszy film – Dramat – </a:t>
            </a:r>
            <a:r>
              <a:rPr lang="pl-PL" sz="6000" dirty="0" err="1" smtClean="0"/>
              <a:t>Aviator</a:t>
            </a:r>
            <a:r>
              <a:rPr lang="pl-PL" sz="6000" dirty="0" smtClean="0"/>
              <a:t> (Złoty Glob)</a:t>
            </a:r>
            <a:endParaRPr lang="pl-PL" sz="6000" dirty="0"/>
          </a:p>
          <a:p>
            <a:pPr fontAlgn="base"/>
            <a:r>
              <a:rPr lang="pl-PL" sz="6000" dirty="0" smtClean="0"/>
              <a:t>(2005) Najlepszy reżyser – </a:t>
            </a:r>
            <a:r>
              <a:rPr lang="pl-PL" sz="6000" dirty="0" err="1" smtClean="0"/>
              <a:t>Aviator</a:t>
            </a:r>
            <a:r>
              <a:rPr lang="pl-PL" sz="6000" dirty="0" smtClean="0"/>
              <a:t> (nominacja)</a:t>
            </a:r>
            <a:endParaRPr lang="pl-PL" sz="6000" dirty="0"/>
          </a:p>
          <a:p>
            <a:pPr fontAlgn="base"/>
            <a:r>
              <a:rPr lang="pl-PL" sz="6000" dirty="0" smtClean="0"/>
              <a:t>(2003) Najlepszy reżyser - Gangi </a:t>
            </a:r>
            <a:r>
              <a:rPr lang="pl-PL" sz="6000" dirty="0"/>
              <a:t>Nowego </a:t>
            </a:r>
            <a:r>
              <a:rPr lang="pl-PL" sz="6000" dirty="0" smtClean="0"/>
              <a:t>Jorku (Złoty Glob)</a:t>
            </a:r>
            <a:endParaRPr lang="pl-PL" sz="6000" dirty="0"/>
          </a:p>
          <a:p>
            <a:pPr fontAlgn="base"/>
            <a:r>
              <a:rPr lang="pl-PL" sz="6000" dirty="0" smtClean="0"/>
              <a:t>(1996) Najlepszy reżyser – Kasyno (nominacja)</a:t>
            </a:r>
            <a:endParaRPr lang="pl-PL" sz="6000" dirty="0"/>
          </a:p>
          <a:p>
            <a:pPr fontAlgn="base"/>
            <a:r>
              <a:rPr lang="pl-PL" sz="6000" dirty="0"/>
              <a:t>(</a:t>
            </a:r>
            <a:r>
              <a:rPr lang="pl-PL" sz="6000" dirty="0" smtClean="0"/>
              <a:t>1994)</a:t>
            </a:r>
            <a:r>
              <a:rPr lang="pl-PL" sz="6000" dirty="0"/>
              <a:t> </a:t>
            </a:r>
            <a:r>
              <a:rPr lang="pl-PL" sz="6000" dirty="0" smtClean="0"/>
              <a:t>Najlepszy Reżyser – Wiek niewinności (nominacja)</a:t>
            </a:r>
            <a:endParaRPr lang="pl-PL" sz="6000" dirty="0"/>
          </a:p>
          <a:p>
            <a:pPr fontAlgn="base"/>
            <a:r>
              <a:rPr lang="pl-PL" sz="6000" dirty="0"/>
              <a:t>(</a:t>
            </a:r>
            <a:r>
              <a:rPr lang="pl-PL" sz="6000" dirty="0" smtClean="0"/>
              <a:t>1991) Najlepszy Reżyser</a:t>
            </a:r>
            <a:r>
              <a:rPr lang="pl-PL" sz="6000" dirty="0"/>
              <a:t> </a:t>
            </a:r>
            <a:r>
              <a:rPr lang="pl-PL" sz="6000" dirty="0" smtClean="0"/>
              <a:t>- Chłopcy </a:t>
            </a:r>
            <a:r>
              <a:rPr lang="pl-PL" sz="6000" dirty="0"/>
              <a:t>z </a:t>
            </a:r>
            <a:r>
              <a:rPr lang="pl-PL" sz="6000" dirty="0" smtClean="0"/>
              <a:t>ferajny (nominacja)</a:t>
            </a:r>
            <a:endParaRPr lang="pl-PL" sz="6000" dirty="0"/>
          </a:p>
          <a:p>
            <a:pPr fontAlgn="base"/>
            <a:r>
              <a:rPr lang="pl-PL" sz="6000" dirty="0"/>
              <a:t>(</a:t>
            </a:r>
            <a:r>
              <a:rPr lang="pl-PL" sz="6000" dirty="0" smtClean="0"/>
              <a:t>1991) Najlepszy Scenariusz</a:t>
            </a:r>
            <a:r>
              <a:rPr lang="pl-PL" sz="6000" dirty="0"/>
              <a:t> </a:t>
            </a:r>
            <a:r>
              <a:rPr lang="pl-PL" sz="6000" dirty="0" smtClean="0"/>
              <a:t>- Chłopcy </a:t>
            </a:r>
            <a:r>
              <a:rPr lang="pl-PL" sz="6000" dirty="0"/>
              <a:t>z </a:t>
            </a:r>
            <a:r>
              <a:rPr lang="pl-PL" sz="6000" dirty="0" smtClean="0"/>
              <a:t>ferajny (nominacja)</a:t>
            </a:r>
            <a:endParaRPr lang="pl-PL" sz="6000" dirty="0"/>
          </a:p>
          <a:p>
            <a:pPr fontAlgn="base"/>
            <a:r>
              <a:rPr lang="pl-PL" sz="6000" dirty="0"/>
              <a:t>(</a:t>
            </a:r>
            <a:r>
              <a:rPr lang="pl-PL" sz="6000" dirty="0" smtClean="0"/>
              <a:t>1981) Najlepszy Reżyser</a:t>
            </a:r>
            <a:r>
              <a:rPr lang="pl-PL" sz="6000" dirty="0"/>
              <a:t> </a:t>
            </a:r>
            <a:r>
              <a:rPr lang="pl-PL" sz="6000" dirty="0" smtClean="0"/>
              <a:t>- Wściekły byk (nominacja)</a:t>
            </a:r>
            <a:endParaRPr lang="pl-PL" sz="6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7756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Filweb.pl</a:t>
            </a:r>
          </a:p>
          <a:p>
            <a:r>
              <a:rPr lang="pl-PL" dirty="0" smtClean="0"/>
              <a:t>wikipedia.pl</a:t>
            </a:r>
            <a:endParaRPr lang="pl-PL" dirty="0"/>
          </a:p>
          <a:p>
            <a:r>
              <a:rPr lang="pl-PL" dirty="0" smtClean="0"/>
              <a:t>film.wp.pl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390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odstawowy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403</Words>
  <Application>Microsoft Office PowerPoint</Application>
  <PresentationFormat>Pokaz na ekranie (4:3)</PresentationFormat>
  <Paragraphs>75</Paragraphs>
  <Slides>8</Slides>
  <Notes>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Biografia</vt:lpstr>
      <vt:lpstr>Producent i reżyser prawie 30 filmów, w tym:</vt:lpstr>
      <vt:lpstr>Jako aktor wystąpił w filmach:</vt:lpstr>
      <vt:lpstr>Nagrody</vt:lpstr>
      <vt:lpstr>Prezentacja programu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</dc:creator>
  <cp:lastModifiedBy>Szymon</cp:lastModifiedBy>
  <cp:revision>17</cp:revision>
  <dcterms:created xsi:type="dcterms:W3CDTF">2012-04-13T11:17:33Z</dcterms:created>
  <dcterms:modified xsi:type="dcterms:W3CDTF">2012-04-18T12:05:19Z</dcterms:modified>
</cp:coreProperties>
</file>