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1" autoAdjust="0"/>
  </p:normalViewPr>
  <p:slideViewPr>
    <p:cSldViewPr>
      <p:cViewPr varScale="1">
        <p:scale>
          <a:sx n="69" d="100"/>
          <a:sy n="6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9188-97BF-43C5-B853-6FDEA8D40EA3}" type="datetimeFigureOut">
              <a:rPr lang="pl-PL" smtClean="0"/>
              <a:t>2012-12-11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8E8F-7CFA-49DC-9527-C7C12575EE8F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/>
          <a:lstStyle/>
          <a:p>
            <a:pPr algn="ctr"/>
            <a:r>
              <a:rPr lang="pl-PL" sz="9600" b="1" i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MEDIOLAN</a:t>
            </a:r>
            <a:endParaRPr lang="pl-PL" sz="9600" b="1" i="1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://podrozni24.pl/wp-content/uploads/2012/08/DuomoMila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/>
          <a:stretch/>
        </p:blipFill>
        <p:spPr bwMode="auto">
          <a:xfrm>
            <a:off x="644152" y="1614470"/>
            <a:ext cx="7744272" cy="5117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pl-PL" sz="44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PINAKOTEKA BRERA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792088"/>
            <a:ext cx="4104455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PINAKOTEKA BRERA – TO JEDNO Z NAJWAŻNIEJSZYCH WŁOSKICH MUZEÓW. MUZEUM UDOSTĘPNIONO  PUBLICZNOŚCI W 1803 ROKU, ZA SPRAWĄ NAPOLEONA BONAPARTE. W ZASOBACH TEGO MUZEUM ZNAJDUJĄ SIĘ NAJWAŻNIEJSZE DZIAŁA MALARZY WŁOSKICH, A WŚRÓD NICH MIĘDZY INNYMI: WIECZERZA W EMAUS CARAVAGGIO, PIETA GIOVANNIEGO BELLINI, CHRYSTUS PRZY KOLUMNIE BRAMANTEGO, ZAŚLUBINY MARYI Z JÓZEFEM RAFAELA ORAZ WIELE INNYCH WYBITNYCH DZIEŁ WŁOSKIEGO MALARSTWA RENESANSOWEGO ORAZ Z CZASÓW PÓŹNIEJSZYCH.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gdziewyjechac.pl/wp-content/uploads/2012/10/Pinacoteca-di-Brera-mediol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b="6038"/>
          <a:stretch/>
        </p:blipFill>
        <p:spPr bwMode="auto">
          <a:xfrm>
            <a:off x="143508" y="829816"/>
            <a:ext cx="42484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0/01/Bramante-cristo-alla-colonna.jpg/220px-Bramante-cristo-alla-colo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4" y="3612975"/>
            <a:ext cx="2095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ache.virtualtourist.com/4/2865947-Napoleon_the_courtyard_entrance_Pinacoteca_Brera_Mila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t="6082" r="32213"/>
          <a:stretch/>
        </p:blipFill>
        <p:spPr bwMode="auto">
          <a:xfrm>
            <a:off x="2491244" y="3612974"/>
            <a:ext cx="190073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wallpaperstock.net:81/alfa-romeo-8c-in-motion-wallpapers_17506_144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r="2710"/>
          <a:stretch/>
        </p:blipFill>
        <p:spPr bwMode="auto">
          <a:xfrm>
            <a:off x="20" y="0"/>
            <a:ext cx="9180513" cy="68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" y="1124744"/>
            <a:ext cx="9180513" cy="924475"/>
          </a:xfrm>
        </p:spPr>
        <p:txBody>
          <a:bodyPr/>
          <a:lstStyle/>
          <a:p>
            <a:pPr algn="ctr"/>
            <a:r>
              <a:rPr lang="pl-PL" sz="13800" i="1" dirty="0" smtClean="0">
                <a:solidFill>
                  <a:srgbClr val="00B050"/>
                </a:solidFill>
                <a:latin typeface="Impact" pitchFamily="34" charset="0"/>
              </a:rPr>
              <a:t>KO</a:t>
            </a:r>
            <a:r>
              <a:rPr lang="pl-PL" sz="13800" i="1" dirty="0" smtClean="0">
                <a:latin typeface="Impact" pitchFamily="34" charset="0"/>
              </a:rPr>
              <a:t>NI</a:t>
            </a:r>
            <a:r>
              <a:rPr lang="pl-PL" sz="13800" i="1" dirty="0" smtClean="0">
                <a:solidFill>
                  <a:srgbClr val="FF0000"/>
                </a:solidFill>
                <a:latin typeface="Impact" pitchFamily="34" charset="0"/>
              </a:rPr>
              <a:t>EC</a:t>
            </a:r>
            <a:endParaRPr lang="pl-PL" sz="13800" i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611" y="-2187624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MEDIOLAN POŁOŻONY JEST W PÓŁNOCNYCH WŁOSZECH. ZOSTAŁ ZAŁOŻONY W IV W.P.N.E. PRZEZ PLEMIĘ INSUBRÓW. JEST STOLICĄ REGIONU LOMBARDIA. MA 182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400" b="1" i="1" smtClean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pl-PL" sz="2400" b="1" i="0" smtClean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𝐤𝐦</m:t>
                        </m:r>
                      </m:e>
                      <m:sup>
                        <m:r>
                          <a:rPr lang="pl-PL" sz="2400" b="1" i="0" smtClean="0">
                            <a:ln w="17780" cmpd="sng">
                              <a:solidFill>
                                <a:srgbClr val="FFFFFF"/>
                              </a:solidFill>
                              <a:prstDash val="solid"/>
                              <a:miter lim="800000"/>
                            </a:ln>
                            <a:gradFill rotWithShape="1">
                              <a:gsLst>
                                <a:gs pos="0">
                                  <a:srgbClr val="000000">
                                    <a:tint val="92000"/>
                                    <a:shade val="100000"/>
                                    <a:satMod val="150000"/>
                                  </a:srgbClr>
                                </a:gs>
                                <a:gs pos="49000">
                                  <a:srgbClr val="000000">
                                    <a:tint val="89000"/>
                                    <a:shade val="90000"/>
                                    <a:satMod val="150000"/>
                                  </a:srgbClr>
                                </a:gs>
                                <a:gs pos="50000">
                                  <a:srgbClr val="000000">
                                    <a:tint val="100000"/>
                                    <a:shade val="75000"/>
                                    <a:satMod val="150000"/>
                                  </a:srgbClr>
                                </a:gs>
                                <a:gs pos="95000">
                                  <a:srgbClr val="000000">
                                    <a:shade val="47000"/>
                                    <a:satMod val="150000"/>
                                  </a:srgbClr>
                                </a:gs>
                                <a:gs pos="100000">
                                  <a:srgbClr val="000000">
                                    <a:shade val="39000"/>
                                    <a:satMod val="150000"/>
                                  </a:srgbClr>
                                </a:gs>
                              </a:gsLst>
                              <a:lin ang="5400000"/>
                            </a:gradFill>
                            <a:effectLst>
                              <a:outerShdw blurRad="50800" algn="tl" rotWithShape="0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l-PL" sz="2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 POWIERZCHNI I JEST DRUGIM CO </a:t>
                </a:r>
                <a:r>
                  <a:rPr lang="pl-PL" sz="24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DO WIELKOŚCI MIASTEM </a:t>
                </a:r>
                <a:r>
                  <a:rPr lang="pl-PL" sz="2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WŁOCH. MEDIOLAN ZAMIESZKUJE  OKOŁO 1 300 000 LUDZI.</a:t>
                </a:r>
                <a:r>
                  <a:rPr lang="pl-PL" sz="2400" b="1" dirty="0" smtClean="0"/>
                  <a:t> </a:t>
                </a:r>
                <a:endParaRPr lang="pl-PL" sz="2400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1" y="-2187624"/>
                <a:ext cx="9144000" cy="6858000"/>
              </a:xfrm>
              <a:blipFill rotWithShape="1">
                <a:blip r:embed="rId2"/>
                <a:stretch>
                  <a:fillRect l="-1267" r="-18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 descr="http://www.italy.strefa.pl/pos_mediol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 bwMode="auto">
          <a:xfrm>
            <a:off x="5076056" y="2348880"/>
            <a:ext cx="3811085" cy="439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9/93/CoA_Citt%C3%A0_di_Milano.svg/428px-CoA_Citt%C3%A0_di_Milan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683826" cy="447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upload.wikimedia.org/wikipedia/commons/thumb/2/2b/Flag_of_Milan.svg/800px-Flag_of_Mila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348879"/>
            <a:ext cx="8880921" cy="444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pl-PL" sz="6000" b="1" i="1" dirty="0" smtClean="0">
                <a:ln w="28575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VIA DANTE</a:t>
            </a:r>
            <a:endParaRPr lang="pl-PL" sz="6000" b="1" i="1" dirty="0">
              <a:ln w="28575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0480" y="1052736"/>
            <a:ext cx="5004048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VIA DANTE – TO JEDNA Z NAJSŁYNNIEJSZYCH ULIC MEDIOLANU. PROWADZI OD ZAMKU SFORZÓW. ULICZKA TA JEST CZĘSTO ODWIEDZANA PRZEZ TURYSTÓW. MOŻNA TAM ZJEŚĆ DOBRY OBIAD, NAPIĆ SIĘ AROMATYCZNEGO CAPPUCCINO, A TAKŻE ZROBIĆ PAMIĄTKOWE ZAKUPY. ULICA DOSTĘPNA JEST WYŁĄCZNIE DLA PIESZYCH.</a:t>
            </a:r>
            <a:endParaRPr lang="pl-PL" sz="23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1241"/>
          <a:stretch/>
        </p:blipFill>
        <p:spPr bwMode="auto">
          <a:xfrm>
            <a:off x="107504" y="1278785"/>
            <a:ext cx="4216713" cy="5534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9019"/>
            <a:ext cx="9144000" cy="924475"/>
          </a:xfrm>
        </p:spPr>
        <p:txBody>
          <a:bodyPr/>
          <a:lstStyle/>
          <a:p>
            <a:pPr algn="ctr"/>
            <a:r>
              <a:rPr lang="pl-PL" sz="54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WIEŻOWIEC PIRELLI </a:t>
            </a:r>
            <a:endParaRPr lang="pl-PL" sz="5400" b="1" i="1" dirty="0">
              <a:ln w="1905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4436" y="620688"/>
            <a:ext cx="5112568" cy="4536504"/>
          </a:xfrm>
        </p:spPr>
        <p:txBody>
          <a:bodyPr>
            <a:noAutofit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WIEŻOWIEC PIRELLI – BUDYNEK TEN MA PONAD 127 METRÓW WYSOKOŚCI I JEST NAJWYŻSZYM WIEŻOWCEM MEDIOLANU, POSIADA 32 KONDYGNACJE. BUDOWLA POWSTAŁA W MIEJSCU, GDZIE W XIX WIEKU MIEŚCIŁA SIĘ PIERWSZA FABRYKA PIRELLI. BUDYNEK ODDANY ZOSTAŁ DO UŻYTKU W 1960 ROKU. WIEŻOWIEC JEST WYBUDOWANY W STYLU NOWOCZESNYM, MA GŁADKĄ FASADĘ,  JEST SZEROKĄ BRYŁĄ O STOŻKOWATYCH BOKACH IMITUJĄCYCH PRZÓD OKRĘTU.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http://2.bp.blogspot.com/-hX_IGv9o4tA/Ti20sRtZFTI/AAAAAAAAAHE/Uoa2cGEn_Pk/s1600/IMG_807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1129" r="2913" b="996"/>
          <a:stretch/>
        </p:blipFill>
        <p:spPr bwMode="auto">
          <a:xfrm>
            <a:off x="179512" y="908720"/>
            <a:ext cx="4248472" cy="58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relli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5720"/>
          <a:stretch/>
        </p:blipFill>
        <p:spPr bwMode="auto">
          <a:xfrm>
            <a:off x="4499992" y="5109865"/>
            <a:ext cx="4557252" cy="155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049" y="0"/>
            <a:ext cx="9144000" cy="924475"/>
          </a:xfrm>
        </p:spPr>
        <p:txBody>
          <a:bodyPr/>
          <a:lstStyle/>
          <a:p>
            <a:pPr algn="ctr"/>
            <a:r>
              <a:rPr lang="pl-PL" sz="44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KATEDRA W MEDIOLANIE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2040" y="814306"/>
            <a:ext cx="4211960" cy="592706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BUDOWLA WYBUDOWANA W STYLU GOTYCKI. NALEŻY DO NAJWIĘKSZYCH KOŚCIOŁÓW NA ŚWIECIE. WCZEŚNIEJ NA MIEJSCU OBECNEJ KATEDRY STAŁA KATEDRA SANTA MARIA, A TAKŻE BAZYLIKA RZYMSKA. BYŁY ONE WIELOKROTNIE BURZONE, A POTEM ODBUDOWYWANE ZE ZMIANAMI. BUDOWĘ OBECNEJ KATEDRY ROZPOCZĘTO W 1386 ROKU, A ZOSTAŁA WYŚWIĘCONA W 1572 ROKU. DACH KATEDRY DOSTĘPNY JEST DLA TURYSTÓW – MOŻNA Z NIEGO PODZIWIAĆ PANORAMĘ MIASTA. WEWNĄTRZ KATEDRY, PONIŻEJ OŁTARZA ZNAJDUJE SIĘ SKARBIEC, W  KTÓRYM ZNAJDUJE SIĘ   WIELE ŚREDNIOWIECZNYCH WYROBÓW ZE SREBRA I ZŁOTA.</a:t>
            </a:r>
            <a:endParaRPr lang="pl-P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b="4072"/>
          <a:stretch/>
        </p:blipFill>
        <p:spPr bwMode="auto">
          <a:xfrm>
            <a:off x="63278" y="814306"/>
            <a:ext cx="5223820" cy="417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Plik:Duomo Milano Stained Gla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8"/>
          <a:stretch/>
        </p:blipFill>
        <p:spPr bwMode="auto">
          <a:xfrm>
            <a:off x="64175" y="5060658"/>
            <a:ext cx="5223820" cy="16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5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56"/>
            <a:ext cx="9144000" cy="924475"/>
          </a:xfrm>
        </p:spPr>
        <p:txBody>
          <a:bodyPr/>
          <a:lstStyle/>
          <a:p>
            <a:pPr algn="ctr"/>
            <a:r>
              <a:rPr lang="pl-PL" sz="48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ZAMEK SFORZÓW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6463" y="836712"/>
            <a:ext cx="5220073" cy="6021287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ZAMEK SFORZÓW, TO CEGLANA BUDOWLA W CENTRUM MEDIOLANU, ZBUDOWANA W POŁOWIE XV WIEKU. POSIADA SUCHĄ FOSĘ. ZAMEK POŁOŻONY JEST W CENTRUM MEDIOLANU. MIEŚCI M.IN. KOLEKCJĘ ŚREDNIOWIECZNEJ, RENESANSOWEJ I BAROKOWEJ SZTUKI WŁOSKIEJ, FRANCUSKIEJ I HOLENDERSKIEJ. DO NAJCENNIEJSZYCH EKSPONATÓW NALEŻY PIETÀ RONDANINI- OSTATNIE, NIEUKOŃCZONE DZIEŁO MICHAŁA ANIOŁA. NA PRZEŁOMIE XIX I XX WIEKU POWSTAŁO TU MUZEUM. </a:t>
            </a:r>
            <a:endParaRPr lang="pl-PL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http://1.bp.blogspot.com/-mE_SmRuOSn0/Taykly6yw_I/AAAAAAAAABM/NIps5ynWAWs/s1600/DSC03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3" y="908720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8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pl-PL" sz="48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DZIELNICA BRERA 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2040" y="620688"/>
            <a:ext cx="4464496" cy="6336704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DAWNIEJ ZALUDNIONA PRZEZ ARTYSTÓW I CYGANÓW, BRERA JEST JEDNA Z NAJBARDZIEJ CHARAKTERYSTYCZNYCH DZIELNIC MEDIOLANU. DZIŚ JEJ PIERWOTNY CHARAKTER ULEGŁ ZMIANIE- TYLKO W NIEWIELKIEJ CZĘŚCI ZDOŁAŁA USTRZEC SIĘ PRZED WSPÓŁCZESNĄ ARCHITEKTURA. TU ZNAJDUJE SIĘ AKADEMIA SZTUK PIĘKNYCH, PINACOTECA DI BRERA ZE WSPANIAŁYMI ZBIORAMI MALARSTWA, LICZNE GALERIE SZTUKI WSPÓŁCZESNEJ.</a:t>
            </a:r>
            <a:endParaRPr lang="pl-PL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plecakiwalizka.files.wordpress.com/2012/10/img_8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2124" r="8497" b="8485"/>
          <a:stretch/>
        </p:blipFill>
        <p:spPr bwMode="auto">
          <a:xfrm>
            <a:off x="22417" y="908720"/>
            <a:ext cx="5208818" cy="3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lanocard.it/img/pinacoteca_brer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9"/>
          <a:stretch/>
        </p:blipFill>
        <p:spPr bwMode="auto">
          <a:xfrm>
            <a:off x="22417" y="4561361"/>
            <a:ext cx="5208818" cy="22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pl-PL" sz="4400" b="1" i="1" dirty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DZIELNICA </a:t>
            </a:r>
            <a:r>
              <a:rPr lang="pl-PL" sz="44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MODY 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97447" y="1124744"/>
            <a:ext cx="5383065" cy="54265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QUADRILATERO D’ORO CZYLI DZIELNICA MODY TO PRAWDOPODOBNIE NAJELEGANTSZE  MIEJSCE MEDIOLANU. ZNAJDUJĄ SIĘ TAM NAJDROŻSZE SKLEPY ODZIEŻOWE, PRZEDSTAWIAJĄCE TERAŹNIEJSZA MODĘ. WIĄŻE SIĘ Z TYM JEDNAK BARDZO WYSOKA CENA SPRZEDAWANYCH PRODUKTÓW, WIĘC TYLKO NIELICZNI MOGĄ SOBIE POZWOLIĆ NA ZAKUPY W TYM MIEJSCU. MOŻEMY JEDNAK ODWIEDZIĆ TO MIEJSCE W CELU TURYSTYCZNYM I PODZIWIAĆ ELEGANCKIE, EKSKLUZYWNE SKLEPY. </a:t>
            </a:r>
            <a:endParaRPr lang="pl-PL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wlochy.latajnazakupy.pl/files/slynna-dzielnica-mody-w-mediol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09415" cy="542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70"/>
            <a:ext cx="9144000" cy="924475"/>
          </a:xfrm>
        </p:spPr>
        <p:txBody>
          <a:bodyPr/>
          <a:lstStyle/>
          <a:p>
            <a:pPr algn="ctr"/>
            <a:r>
              <a:rPr lang="pl-PL" sz="4800" b="1" i="1" dirty="0" smtClean="0">
                <a:ln w="1905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TEATR LA SCALA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5976" y="908720"/>
            <a:ext cx="475252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TEATR LA SCALA TO NAJSŁYNNIEJSZA SCENA OPEROWA WE WŁOSZECH I JEDNA Z NAJSŁYNNIEJSZYCH NA ŚWIECIE. ZOSTAŁ WYBUDOWANY W 1778 ROKU. MIEŚCI ON OKOŁO 3600 WIDZÓW. ODGRYWANE SĄ TU GŁÓWNIE SZTUKI OPEROWE. W 2004 ROKU PRZEPROWADZONO RENOWACJĘ GMACHU, KTÓRA KOSZTOWAŁĄ 61,5 MILIONA EURO. Z OKAZJI PONOWNEGO OTWARCIA TEATRU ZORGANICOWANO UROCZYSTY WIECZÓR. WZIĘŁO W NIM UDZIAŁ PONAD 2 TYS. OSÓB. CENY BILETÓW NA TEN WIECZÓR PRZEKRACZAŁY NIEKIEDY 2000 EURO. </a:t>
            </a:r>
            <a:endParaRPr lang="pl-PL" sz="1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http://operawkinie.pl/images/teatro-alla-sca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907"/>
          <a:stretch/>
        </p:blipFill>
        <p:spPr bwMode="auto">
          <a:xfrm>
            <a:off x="108501" y="980729"/>
            <a:ext cx="424747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swiatpodroznikow.pl/news/1332499091_Dz5-760X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4248472" cy="21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Lato</Template>
  <TotalTime>734</TotalTime>
  <Words>356</Words>
  <Application>Microsoft Office PowerPoint</Application>
  <PresentationFormat>Pokaz na ekranie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Summer</vt:lpstr>
      <vt:lpstr>MEDIOLAN</vt:lpstr>
      <vt:lpstr>Prezentacja programu PowerPoint</vt:lpstr>
      <vt:lpstr>VIA DANTE</vt:lpstr>
      <vt:lpstr>WIEŻOWIEC PIRELLI </vt:lpstr>
      <vt:lpstr>KATEDRA W MEDIOLANIE</vt:lpstr>
      <vt:lpstr>ZAMEK SFORZÓW</vt:lpstr>
      <vt:lpstr>DZIELNICA BRERA </vt:lpstr>
      <vt:lpstr>DZIELNICA MODY </vt:lpstr>
      <vt:lpstr>TEATR LA SCALA</vt:lpstr>
      <vt:lpstr>PINAKOTEKA BRERA</vt:lpstr>
      <vt:lpstr>KONIEC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MEDIOLAN</dc:title>
  <dc:creator>Piotr</dc:creator>
  <cp:lastModifiedBy>Piotr</cp:lastModifiedBy>
  <cp:revision>24</cp:revision>
  <dcterms:created xsi:type="dcterms:W3CDTF">2012-12-01T17:00:56Z</dcterms:created>
  <dcterms:modified xsi:type="dcterms:W3CDTF">2012-12-11T19:08:51Z</dcterms:modified>
</cp:coreProperties>
</file>