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6DB76F-1FE5-4228-A9B8-DD34CE456F0B}" type="datetimeFigureOut">
              <a:rPr lang="pl-PL" smtClean="0"/>
              <a:pPr/>
              <a:t>2012-05-08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788BB5-55A7-4EBD-A647-0FB096338B9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Patryk Mielczarek 1B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Los Angeles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Nethercutt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Jest on położony przy ulicy </a:t>
            </a:r>
            <a:r>
              <a:rPr lang="pl-PL" dirty="0" err="1" smtClean="0"/>
              <a:t>Bledsoe</a:t>
            </a:r>
            <a:r>
              <a:rPr lang="pl-PL" dirty="0" smtClean="0"/>
              <a:t> St. I Bradley </a:t>
            </a:r>
            <a:r>
              <a:rPr lang="pl-PL" dirty="0" err="1" smtClean="0"/>
              <a:t>Ave</a:t>
            </a:r>
            <a:r>
              <a:rPr lang="pl-PL" dirty="0" smtClean="0"/>
              <a:t>. </a:t>
            </a:r>
            <a:endParaRPr lang="pl-PL" dirty="0" smtClean="0"/>
          </a:p>
          <a:p>
            <a:r>
              <a:rPr lang="pl-PL" dirty="0" smtClean="0"/>
              <a:t>Kolekcja posiada rzadkie kolekcjonerskie </a:t>
            </a:r>
            <a:r>
              <a:rPr lang="pl-PL" dirty="0" err="1" smtClean="0"/>
              <a:t>Nethercutt</a:t>
            </a:r>
            <a:r>
              <a:rPr lang="pl-PL" dirty="0" smtClean="0"/>
              <a:t> począwszy od mechanicznych instrumentów muzycznych i zabytkowych mebli do prawdziwego serca kolekcji: ponad 250 amerykańskich i europejskich samochodów z lat 1898 do 1997 roku</a:t>
            </a:r>
            <a:r>
              <a:rPr lang="pl-PL" dirty="0" smtClean="0"/>
              <a:t>.</a:t>
            </a:r>
            <a:r>
              <a:rPr lang="pl-PL" dirty="0" smtClean="0"/>
              <a:t> </a:t>
            </a:r>
          </a:p>
          <a:p>
            <a:r>
              <a:rPr lang="pl-PL" dirty="0" smtClean="0"/>
              <a:t>  Założyciel JB </a:t>
            </a:r>
            <a:r>
              <a:rPr lang="pl-PL" dirty="0" err="1" smtClean="0"/>
              <a:t>Nethercutt</a:t>
            </a:r>
            <a:r>
              <a:rPr lang="pl-PL" dirty="0" smtClean="0"/>
              <a:t> spędził całe życie ustanawiając tę kolekcję o historycznym znaczeniu. Unikalna wśród  muzeów samochodowych, każdy samochód   jest uważnie serwisowany  i konserwowany, aby pozostać sprawnym jak wtedy, gdy pojazd pierwotnie zjechał na podłogę salonu. Na wystawie są różne </a:t>
            </a:r>
            <a:r>
              <a:rPr lang="pl-PL" dirty="0" err="1" smtClean="0"/>
              <a:t>Pebble</a:t>
            </a:r>
            <a:r>
              <a:rPr lang="pl-PL" dirty="0" smtClean="0"/>
              <a:t> Beach </a:t>
            </a:r>
            <a:r>
              <a:rPr lang="pl-PL" dirty="0" err="1" smtClean="0"/>
              <a:t>Concours</a:t>
            </a:r>
            <a:r>
              <a:rPr lang="pl-PL" dirty="0" smtClean="0"/>
              <a:t> </a:t>
            </a:r>
            <a:r>
              <a:rPr lang="pl-PL" dirty="0" err="1" smtClean="0"/>
              <a:t>d'Elegance</a:t>
            </a:r>
            <a:r>
              <a:rPr lang="pl-PL" dirty="0" smtClean="0"/>
              <a:t> zwycięzców i samochody należące kiedyś do gwiazd filmowych, królewskich i innych znanych osobistości</a:t>
            </a:r>
            <a:r>
              <a:rPr lang="pl-PL" dirty="0" smtClean="0"/>
              <a:t>.</a:t>
            </a:r>
            <a:r>
              <a:rPr lang="pl-PL" dirty="0" smtClean="0"/>
              <a:t> </a:t>
            </a:r>
          </a:p>
          <a:p>
            <a:r>
              <a:rPr lang="pl-PL" dirty="0" smtClean="0"/>
              <a:t> Cała kolekcja mieści się w dwóch pięknie urządzonych obiektach  wystawienniczych znajdujących się na północ od Los Angeles. </a:t>
            </a:r>
          </a:p>
          <a:p>
            <a:r>
              <a:rPr lang="pl-PL" dirty="0" smtClean="0"/>
              <a:t>  Otwarta w 1971 roku, Kolekcja </a:t>
            </a:r>
            <a:r>
              <a:rPr lang="pl-PL" dirty="0" err="1" smtClean="0"/>
              <a:t>Nethercutt</a:t>
            </a:r>
            <a:r>
              <a:rPr lang="pl-PL" dirty="0" smtClean="0"/>
              <a:t> to </a:t>
            </a:r>
            <a:r>
              <a:rPr lang="pl-PL" dirty="0" err="1" smtClean="0"/>
              <a:t>not-for-profit</a:t>
            </a:r>
            <a:r>
              <a:rPr lang="pl-PL" dirty="0" smtClean="0"/>
              <a:t>, instytucja edukacyjna i źródło informacji dla entuzjastów samochodowych, historyków, studentów i naukowców. Jest otwarte  dla publiczności bezpłatnie.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75138" cy="29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45024"/>
            <a:ext cx="5760640" cy="258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92696"/>
            <a:ext cx="3620588" cy="27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Koniec, dziękuje za uwagę. </a:t>
            </a:r>
            <a:br>
              <a:rPr lang="pl-PL" dirty="0" smtClean="0"/>
            </a:br>
            <a:r>
              <a:rPr lang="pl-PL" dirty="0" smtClean="0"/>
              <a:t>:D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Rodeo </a:t>
            </a:r>
            <a:r>
              <a:rPr lang="pl-PL" dirty="0" err="1" smtClean="0"/>
              <a:t>Drive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Rodeo </a:t>
            </a:r>
            <a:r>
              <a:rPr lang="pl-PL" dirty="0" err="1" smtClean="0"/>
              <a:t>Drive</a:t>
            </a:r>
            <a:r>
              <a:rPr lang="pl-PL" dirty="0" smtClean="0"/>
              <a:t> – ulica w </a:t>
            </a:r>
            <a:r>
              <a:rPr lang="pl-PL" dirty="0" err="1" smtClean="0"/>
              <a:t>Beverly</a:t>
            </a:r>
            <a:r>
              <a:rPr lang="pl-PL" dirty="0" smtClean="0"/>
              <a:t> </a:t>
            </a:r>
            <a:r>
              <a:rPr lang="pl-PL" dirty="0" err="1" smtClean="0"/>
              <a:t>Hills</a:t>
            </a:r>
            <a:r>
              <a:rPr lang="pl-PL" dirty="0" smtClean="0"/>
              <a:t> w hrabstwie Los Angeles. Znajduje się pomiędzy </a:t>
            </a:r>
            <a:r>
              <a:rPr lang="pl-PL" dirty="0" err="1" smtClean="0"/>
              <a:t>Wilshire</a:t>
            </a:r>
            <a:r>
              <a:rPr lang="pl-PL" dirty="0" smtClean="0"/>
              <a:t> </a:t>
            </a:r>
            <a:r>
              <a:rPr lang="pl-PL" dirty="0" err="1" smtClean="0"/>
              <a:t>Boulevard</a:t>
            </a:r>
            <a:r>
              <a:rPr lang="pl-PL" dirty="0" smtClean="0"/>
              <a:t> a Santa Monica </a:t>
            </a:r>
            <a:r>
              <a:rPr lang="pl-PL" dirty="0" err="1" smtClean="0"/>
              <a:t>Boulevard</a:t>
            </a:r>
            <a:r>
              <a:rPr lang="pl-PL" dirty="0" smtClean="0"/>
              <a:t>. Wzdłuż ulicy rozlokowane są przede wszystkim luksusowe sklepy i butiki oraz hotele. Sklepy swoje mają tam m.in.: Harry Winston, </a:t>
            </a:r>
            <a:r>
              <a:rPr lang="pl-PL" dirty="0" err="1" smtClean="0"/>
              <a:t>Hermès</a:t>
            </a:r>
            <a:r>
              <a:rPr lang="pl-PL" dirty="0" smtClean="0"/>
              <a:t>, </a:t>
            </a:r>
            <a:r>
              <a:rPr lang="pl-PL" dirty="0" err="1" smtClean="0"/>
              <a:t>Judith</a:t>
            </a:r>
            <a:r>
              <a:rPr lang="pl-PL" dirty="0" smtClean="0"/>
              <a:t> </a:t>
            </a:r>
            <a:r>
              <a:rPr lang="pl-PL" dirty="0" err="1" smtClean="0"/>
              <a:t>Ripka</a:t>
            </a:r>
            <a:r>
              <a:rPr lang="pl-PL" dirty="0" smtClean="0"/>
              <a:t>, </a:t>
            </a:r>
            <a:r>
              <a:rPr lang="pl-PL" dirty="0" err="1" smtClean="0"/>
              <a:t>Juicy</a:t>
            </a:r>
            <a:r>
              <a:rPr lang="pl-PL" dirty="0" smtClean="0"/>
              <a:t> </a:t>
            </a:r>
            <a:r>
              <a:rPr lang="pl-PL" dirty="0" err="1" smtClean="0"/>
              <a:t>Couture</a:t>
            </a:r>
            <a:r>
              <a:rPr lang="pl-PL" dirty="0" smtClean="0"/>
              <a:t>, Lacoste, Lana Marks, La </a:t>
            </a:r>
            <a:r>
              <a:rPr lang="pl-PL" dirty="0" err="1" smtClean="0"/>
              <a:t>Perla</a:t>
            </a:r>
            <a:r>
              <a:rPr lang="pl-PL" dirty="0" smtClean="0"/>
              <a:t> w którym często zatrzymują się głowy państw odwiedzające Los Angeles.</a:t>
            </a:r>
          </a:p>
          <a:p>
            <a:r>
              <a:rPr lang="pl-PL" dirty="0" smtClean="0"/>
              <a:t>Ulica funkcjonuje jako symbol bogactwa i luksusu, w takim kontekście pojawia się w wielu wytworach kultury </a:t>
            </a:r>
            <a:r>
              <a:rPr lang="pl-PL" dirty="0" err="1" smtClean="0"/>
              <a:t>np</a:t>
            </a:r>
            <a:r>
              <a:rPr lang="pl-PL" dirty="0" smtClean="0"/>
              <a:t>: </a:t>
            </a:r>
            <a:r>
              <a:rPr lang="pl-PL" dirty="0" err="1" smtClean="0"/>
              <a:t>Pretty</a:t>
            </a:r>
            <a:r>
              <a:rPr lang="pl-PL" dirty="0" smtClean="0"/>
              <a:t> </a:t>
            </a:r>
            <a:r>
              <a:rPr lang="pl-PL" dirty="0" err="1" smtClean="0"/>
              <a:t>Woman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57736" cy="28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460493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456384" cy="258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84984"/>
            <a:ext cx="4104456" cy="30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Polożenie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475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Staples</a:t>
            </a:r>
            <a:r>
              <a:rPr lang="pl-PL" dirty="0" smtClean="0"/>
              <a:t> Center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Staples</a:t>
            </a:r>
            <a:r>
              <a:rPr lang="pl-PL" dirty="0" smtClean="0"/>
              <a:t> Center – hala sportowa znajdująca się w Los Angeles w Stanach Zjednoczonych.</a:t>
            </a:r>
          </a:p>
          <a:p>
            <a:r>
              <a:rPr lang="pl-PL" dirty="0" smtClean="0"/>
              <a:t>Obecnie tutaj swoje mecze rozgrywają: </a:t>
            </a:r>
            <a:r>
              <a:rPr lang="pl-PL" dirty="0" err="1" smtClean="0"/>
              <a:t>Kings</a:t>
            </a:r>
            <a:r>
              <a:rPr lang="pl-PL" dirty="0" smtClean="0"/>
              <a:t> – </a:t>
            </a:r>
            <a:r>
              <a:rPr lang="pl-PL" dirty="0" err="1" smtClean="0"/>
              <a:t>NHL,Clippers</a:t>
            </a:r>
            <a:r>
              <a:rPr lang="pl-PL" dirty="0" smtClean="0"/>
              <a:t> – NBA , </a:t>
            </a:r>
            <a:r>
              <a:rPr lang="pl-PL" dirty="0" err="1" smtClean="0"/>
              <a:t>Lakers</a:t>
            </a:r>
            <a:r>
              <a:rPr lang="pl-PL" dirty="0" smtClean="0"/>
              <a:t> – NBA, </a:t>
            </a:r>
            <a:r>
              <a:rPr lang="pl-PL" dirty="0" err="1" smtClean="0"/>
              <a:t>Sparks</a:t>
            </a:r>
            <a:r>
              <a:rPr lang="pl-PL" dirty="0" smtClean="0"/>
              <a:t> – WNBA , </a:t>
            </a:r>
            <a:r>
              <a:rPr lang="pl-PL" dirty="0" err="1" smtClean="0"/>
              <a:t>Avengers</a:t>
            </a:r>
            <a:r>
              <a:rPr lang="pl-PL" dirty="0" smtClean="0"/>
              <a:t> – AFL,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Ciekawe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Adres: 1111 S. </a:t>
            </a:r>
            <a:r>
              <a:rPr lang="pl-PL" dirty="0" err="1" smtClean="0"/>
              <a:t>Figueroa</a:t>
            </a:r>
            <a:r>
              <a:rPr lang="pl-PL" dirty="0" smtClean="0"/>
              <a:t> Street Los Angeles, California 90015</a:t>
            </a:r>
          </a:p>
          <a:p>
            <a:r>
              <a:rPr lang="pl-PL" dirty="0" smtClean="0"/>
              <a:t>Rozpoczęcie prac budowlanych: 31 marca 1998</a:t>
            </a:r>
          </a:p>
          <a:p>
            <a:r>
              <a:rPr lang="pl-PL" dirty="0" smtClean="0"/>
              <a:t>Otwarcie: 17 października 1999</a:t>
            </a:r>
          </a:p>
          <a:p>
            <a:r>
              <a:rPr lang="pl-PL" dirty="0" smtClean="0"/>
              <a:t>Koszt budowy: 375 milionów $</a:t>
            </a:r>
          </a:p>
          <a:p>
            <a:r>
              <a:rPr lang="pl-PL" dirty="0" smtClean="0"/>
              <a:t>Architekt: NBBJ</a:t>
            </a:r>
          </a:p>
          <a:p>
            <a:r>
              <a:rPr lang="pl-PL" dirty="0" smtClean="0"/>
              <a:t>Pojemność: </a:t>
            </a:r>
          </a:p>
          <a:p>
            <a:pPr>
              <a:buNone/>
            </a:pPr>
            <a:r>
              <a:rPr lang="pl-PL" dirty="0" smtClean="0"/>
              <a:t>Hala hokeja: 18 118 miejsc</a:t>
            </a:r>
          </a:p>
          <a:p>
            <a:pPr>
              <a:buNone/>
            </a:pPr>
            <a:r>
              <a:rPr lang="pl-PL" dirty="0" smtClean="0"/>
              <a:t>Hala koszykówki: 18 997 miejsc</a:t>
            </a:r>
          </a:p>
          <a:p>
            <a:pPr>
              <a:buNone/>
            </a:pPr>
            <a:r>
              <a:rPr lang="pl-PL" dirty="0" smtClean="0"/>
              <a:t>Hala futbolu: 18 118 miejsc</a:t>
            </a:r>
          </a:p>
          <a:p>
            <a:pPr>
              <a:buNone/>
            </a:pPr>
            <a:r>
              <a:rPr lang="pl-PL" dirty="0" smtClean="0"/>
              <a:t>Hala koncertowa: 20 000 miejsc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Wydarzenia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3 czerwca 2006 odbył się koncert Madonny w ramach trasy </a:t>
            </a:r>
            <a:r>
              <a:rPr lang="pl-PL" dirty="0" err="1" smtClean="0"/>
              <a:t>Confessions</a:t>
            </a:r>
            <a:r>
              <a:rPr lang="pl-PL" dirty="0" smtClean="0"/>
              <a:t> </a:t>
            </a:r>
            <a:r>
              <a:rPr lang="pl-PL" dirty="0" err="1" smtClean="0"/>
              <a:t>Tour</a:t>
            </a:r>
            <a:endParaRPr lang="pl-PL" dirty="0" smtClean="0"/>
          </a:p>
          <a:p>
            <a:r>
              <a:rPr lang="pl-PL" dirty="0" smtClean="0"/>
              <a:t>7 lipca 2009 odbyła się publiczna ceremonia pogrzebowa Michaela Jacksona.</a:t>
            </a:r>
          </a:p>
          <a:p>
            <a:r>
              <a:rPr lang="pl-PL" dirty="0" smtClean="0"/>
              <a:t>23 sierpnia 2009 roku odbyła się tam największa, letnia gala w </a:t>
            </a:r>
            <a:r>
              <a:rPr lang="pl-PL" dirty="0" err="1" smtClean="0"/>
              <a:t>restlingu</a:t>
            </a:r>
            <a:r>
              <a:rPr lang="pl-PL" dirty="0" smtClean="0"/>
              <a:t> - </a:t>
            </a:r>
            <a:r>
              <a:rPr lang="pl-PL" dirty="0" err="1" smtClean="0"/>
              <a:t>SummerSlam</a:t>
            </a:r>
            <a:r>
              <a:rPr lang="pl-PL" dirty="0" smtClean="0"/>
              <a:t>.</a:t>
            </a:r>
          </a:p>
          <a:p>
            <a:r>
              <a:rPr lang="pl-PL" dirty="0" smtClean="0"/>
              <a:t>13 lutego 2011 odbyła się doroczna gala wręczenia nagród Grammy.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043457" cy="28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492086" cy="20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501008"/>
            <a:ext cx="3974571" cy="29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08534"/>
            <a:ext cx="4032448" cy="302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398235" cy="32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83916"/>
            <a:ext cx="3240360" cy="21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908720"/>
            <a:ext cx="4067677" cy="30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3168352" cy="22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219</TotalTime>
  <Words>301</Words>
  <Application>Microsoft Office PowerPoint</Application>
  <PresentationFormat>Pokaz na ekranie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Kapitał</vt:lpstr>
      <vt:lpstr>Los Angeles</vt:lpstr>
      <vt:lpstr>Rodeo Drive </vt:lpstr>
      <vt:lpstr>Slajd 3</vt:lpstr>
      <vt:lpstr>Polożenie </vt:lpstr>
      <vt:lpstr>Staples Center</vt:lpstr>
      <vt:lpstr> Ciekawe</vt:lpstr>
      <vt:lpstr>Wydarzenia</vt:lpstr>
      <vt:lpstr>Slajd 8</vt:lpstr>
      <vt:lpstr>Slajd 9</vt:lpstr>
      <vt:lpstr>Nethercutt museum </vt:lpstr>
      <vt:lpstr>Slajd 11</vt:lpstr>
      <vt:lpstr>Koniec, dziękuje za uwagę.  :D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</dc:title>
  <dc:creator>Admin</dc:creator>
  <cp:lastModifiedBy>Admin</cp:lastModifiedBy>
  <cp:revision>14</cp:revision>
  <dcterms:created xsi:type="dcterms:W3CDTF">2012-05-08T13:14:11Z</dcterms:created>
  <dcterms:modified xsi:type="dcterms:W3CDTF">2012-05-08T20:06:32Z</dcterms:modified>
</cp:coreProperties>
</file>