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53343B-AE3E-4BDC-99FE-34302718C66F}" type="datetimeFigureOut">
              <a:rPr lang="pl-PL" smtClean="0"/>
              <a:t>2012-01-03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1BE579-9111-49F1-ABF6-361701EC5E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4270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Bonham – perkusja</a:t>
            </a:r>
          </a:p>
          <a:p>
            <a:r>
              <a:rPr lang="pl-PL" dirty="0" smtClean="0"/>
              <a:t>Plant – śpiew, gitara, harmonijka ustna</a:t>
            </a:r>
          </a:p>
          <a:p>
            <a:r>
              <a:rPr lang="pl-PL" dirty="0" err="1" smtClean="0"/>
              <a:t>Page</a:t>
            </a:r>
            <a:r>
              <a:rPr lang="pl-PL" dirty="0" smtClean="0"/>
              <a:t> – gitara, śpiew</a:t>
            </a:r>
          </a:p>
          <a:p>
            <a:r>
              <a:rPr lang="pl-PL" dirty="0" smtClean="0"/>
              <a:t>Jones –</a:t>
            </a:r>
            <a:r>
              <a:rPr lang="pl-PL" baseline="0" dirty="0" smtClean="0"/>
              <a:t> </a:t>
            </a:r>
            <a:r>
              <a:rPr lang="pl-PL" dirty="0" smtClean="0"/>
              <a:t>gitara</a:t>
            </a:r>
            <a:r>
              <a:rPr lang="pl-PL" baseline="0" dirty="0" smtClean="0"/>
              <a:t> basowa, klawisze, mandolina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1BE579-9111-49F1-ABF6-361701EC5E98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5059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1BE579-9111-49F1-ABF6-361701EC5E98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5987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9C909-0A41-4C94-BAF6-393001B281AD}" type="datetimeFigureOut">
              <a:rPr lang="pl-PL" smtClean="0"/>
              <a:t>2012-01-03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E957802-017D-4589-8584-689427DF888E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9C909-0A41-4C94-BAF6-393001B281AD}" type="datetimeFigureOut">
              <a:rPr lang="pl-PL" smtClean="0"/>
              <a:t>2012-01-03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57802-017D-4589-8584-689427DF888E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9C909-0A41-4C94-BAF6-393001B281AD}" type="datetimeFigureOut">
              <a:rPr lang="pl-PL" smtClean="0"/>
              <a:t>2012-01-03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57802-017D-4589-8584-689427DF888E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9C909-0A41-4C94-BAF6-393001B281AD}" type="datetimeFigureOut">
              <a:rPr lang="pl-PL" smtClean="0"/>
              <a:t>2012-01-03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57802-017D-4589-8584-689427DF888E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9C909-0A41-4C94-BAF6-393001B281AD}" type="datetimeFigureOut">
              <a:rPr lang="pl-PL" smtClean="0"/>
              <a:t>2012-01-03</a:t>
            </a:fld>
            <a:endParaRPr lang="pl-PL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957802-017D-4589-8584-689427DF888E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9C909-0A41-4C94-BAF6-393001B281AD}" type="datetimeFigureOut">
              <a:rPr lang="pl-PL" smtClean="0"/>
              <a:t>2012-01-03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57802-017D-4589-8584-689427DF888E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9C909-0A41-4C94-BAF6-393001B281AD}" type="datetimeFigureOut">
              <a:rPr lang="pl-PL" smtClean="0"/>
              <a:t>2012-01-03</a:t>
            </a:fld>
            <a:endParaRPr lang="pl-P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57802-017D-4589-8584-689427DF888E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9C909-0A41-4C94-BAF6-393001B281AD}" type="datetimeFigureOut">
              <a:rPr lang="pl-PL" smtClean="0"/>
              <a:t>2012-01-03</a:t>
            </a:fld>
            <a:endParaRPr lang="pl-P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57802-017D-4589-8584-689427DF888E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9C909-0A41-4C94-BAF6-393001B281AD}" type="datetimeFigureOut">
              <a:rPr lang="pl-PL" smtClean="0"/>
              <a:t>2012-01-03</a:t>
            </a:fld>
            <a:endParaRPr lang="pl-P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57802-017D-4589-8584-689427DF888E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9C909-0A41-4C94-BAF6-393001B281AD}" type="datetimeFigureOut">
              <a:rPr lang="pl-PL" smtClean="0"/>
              <a:t>2012-01-03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57802-017D-4589-8584-689427DF888E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dirty="0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9C909-0A41-4C94-BAF6-393001B281AD}" type="datetimeFigureOut">
              <a:rPr lang="pl-PL" smtClean="0"/>
              <a:t>2012-01-03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E957802-017D-4589-8584-689427DF888E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299C909-0A41-4C94-BAF6-393001B281AD}" type="datetimeFigureOut">
              <a:rPr lang="pl-PL" smtClean="0"/>
              <a:t>2012-01-03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8E957802-017D-4589-8584-689427DF888E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3.png"/><Relationship Id="rId4" Type="http://schemas.openxmlformats.org/officeDocument/2006/relationships/hyperlink" Target="http://pl.wikipedia.org/w/index.php?title=Plik:Zoso.svg&amp;filetimestamp=20060712143542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Led Zeppelin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Weronika Jabłonka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8991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l-PL" dirty="0" smtClean="0"/>
              <a:t>John </a:t>
            </a:r>
            <a:r>
              <a:rPr lang="pl-PL" dirty="0" smtClean="0"/>
              <a:t>Bonham ‚Bonzo’, </a:t>
            </a:r>
            <a:r>
              <a:rPr lang="pl-PL" dirty="0" smtClean="0"/>
              <a:t>Robert Plant, Jimmy Page, John Paul Jones</a:t>
            </a:r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skład</a:t>
            </a:r>
            <a:endParaRPr lang="pl-PL" dirty="0"/>
          </a:p>
        </p:txBody>
      </p:sp>
      <p:pic>
        <p:nvPicPr>
          <p:cNvPr id="6" name="Symbol zastępczy obrazu 5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29" b="12929"/>
          <a:stretch>
            <a:fillRect/>
          </a:stretch>
        </p:blipFill>
        <p:spPr>
          <a:xfrm>
            <a:off x="0" y="0"/>
            <a:ext cx="9000877" cy="4846320"/>
          </a:xfrm>
        </p:spPr>
      </p:pic>
      <p:pic>
        <p:nvPicPr>
          <p:cNvPr id="5" name="Obraz 4" descr="http://upload.wikimedia.org/wikipedia/commons/thumb/c/c5/Zoso.svg/220px-Zoso.svg.pn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5958" y="6372225"/>
            <a:ext cx="2085975" cy="485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7741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Jedni z prekursorów hard rocka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Połączenie rocka, folku i bluesa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Zauważalne wpływy  muzyki arabskiej, celtyckiej, country i wielu innych stylów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W późniejszych latach zwrot ku łagodniejszym odmianom rocka (folk, prog rock, a także blues)</a:t>
            </a: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styl</a:t>
            </a:r>
            <a:endParaRPr lang="pl-P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558162"/>
            <a:ext cx="4803901" cy="457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8162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historia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l-PL" dirty="0" smtClean="0"/>
              <a:t>Grupę założył Jimmy Page, w Londynie, w 1968 </a:t>
            </a:r>
            <a:r>
              <a:rPr lang="pl-PL" dirty="0" smtClean="0"/>
              <a:t>roku.</a:t>
            </a:r>
            <a:endParaRPr lang="pl-PL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pl-PL" dirty="0" smtClean="0"/>
              <a:t>Pierwszą nazwą było „The New Yardbirds”, „Led Zeppelin” powstało dzięki Keithowi Moonowi z The Who, który usłyszawszy pierwsze kompozycje nowego zespołu powiedział do Page’a „polecicie wysoko… jak ołowiany sterowiec.”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l-PL" dirty="0" smtClean="0"/>
              <a:t>W 1968 podpisali kontrakt z Atlantic Records.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l-PL" dirty="0" smtClean="0"/>
              <a:t>Ich pierwszy album ukazał się 12.01.1969 („Led Zeppelin I”)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l-PL" dirty="0" smtClean="0"/>
              <a:t>8.11.1971 wydali czwarty album, który został uznany za ich najlepszy.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l-PL" dirty="0" smtClean="0"/>
              <a:t>25.09.1980 zmarł John Bonham, w związku z czym rozwiązano zespół.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l-PL" dirty="0" smtClean="0"/>
              <a:t>12.09.2007 pozostali członkowie  zagrali na koncercie charytatywnym w O2 Arena w </a:t>
            </a:r>
            <a:r>
              <a:rPr lang="pl-PL" dirty="0" smtClean="0"/>
              <a:t>Londynie</a:t>
            </a:r>
            <a:r>
              <a:rPr lang="pl-PL" dirty="0"/>
              <a:t> </a:t>
            </a:r>
            <a:r>
              <a:rPr lang="pl-PL" dirty="0" smtClean="0"/>
              <a:t>z synem Bonhama na perkusji.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41888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Każdy z ich albumów osiągnął status przynajmniej kilkunastokrotnej platynowej płyty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Ich utwory długo nie schodziły z list przebojów.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W 1995 r. zostali wprowadzeni do Rock and </a:t>
            </a:r>
            <a:r>
              <a:rPr lang="pl-PL" dirty="0" err="1" smtClean="0"/>
              <a:t>Roll</a:t>
            </a:r>
            <a:r>
              <a:rPr lang="pl-PL" dirty="0" smtClean="0"/>
              <a:t> Hall of </a:t>
            </a:r>
            <a:r>
              <a:rPr lang="pl-PL" dirty="0" err="1" smtClean="0"/>
              <a:t>Fame</a:t>
            </a:r>
            <a:r>
              <a:rPr lang="pl-PL" dirty="0" smtClean="0"/>
              <a:t>.</a:t>
            </a:r>
          </a:p>
          <a:p>
            <a:pPr algn="r"/>
            <a:r>
              <a:rPr lang="pl-PL" dirty="0"/>
              <a:t> </a:t>
            </a:r>
            <a:r>
              <a:rPr lang="pl-PL" dirty="0" smtClean="0"/>
              <a:t>             i wiele innych… </a:t>
            </a:r>
            <a:r>
              <a:rPr lang="pl-PL" dirty="0" smtClean="0">
                <a:sym typeface="Wingdings" pitchFamily="2" charset="2"/>
              </a:rPr>
              <a:t></a:t>
            </a:r>
            <a:endParaRPr lang="pl-PL" dirty="0" smtClean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osiągnięcia</a:t>
            </a:r>
            <a:endParaRPr lang="pl-PL" dirty="0"/>
          </a:p>
        </p:txBody>
      </p:sp>
      <p:pic>
        <p:nvPicPr>
          <p:cNvPr id="3074" name="Picture 2" descr="http://t1.gstatic.com/images?q=tbn:ANd9GcRBfDyOK__p-epNhJrczwYJrDZ7NeHFgWZnCIjJSuVex6dh-ThjTyKNkKy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585780"/>
            <a:ext cx="4320480" cy="467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6308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t0.gstatic.com/images?q=tbn:ANd9GcQNL2xEzgn4HG_p_CO6y8yhdu1gfyuDOIwKm9VIgAMdm8OIZ3Sns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12568" cy="4594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t1.gstatic.com/images?q=tbn:ANd9GcQQ-OZv_k_VC7i4aNy1XZzrPyBwbz21GC308ei5LUk0tkEaY26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63422"/>
            <a:ext cx="3960440" cy="2625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t3.gstatic.com/images?q=tbn:ANd9GcSFo9Yz8h8NBhmBrac1VypRt0Z7jP57jQtxEob5MEhyiDR2wURFq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672" y="0"/>
            <a:ext cx="2952328" cy="3686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t2.gstatic.com/images?q=tbn:ANd9GcS0GG-kAHYRTZS6zFV9pvlO9GyUDB4f_ljdUe7hQRsrPjhKIjv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6860" y="2777900"/>
            <a:ext cx="5447140" cy="408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http://t0.gstatic.com/images?q=tbn:ANd9GcRChqI9KeKUPOiG6Zrr9Zs7sHhgifvSgXRXikHhGK4iXhExy6Mh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358" y="0"/>
            <a:ext cx="2022418" cy="27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3696860" y="5805264"/>
            <a:ext cx="5267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b="1" dirty="0" smtClean="0">
                <a:solidFill>
                  <a:srgbClr val="FF0000"/>
                </a:solidFill>
              </a:rPr>
              <a:t>Dziękuję za uwagę </a:t>
            </a:r>
            <a:r>
              <a:rPr lang="pl-PL" sz="4000" b="1" dirty="0" smtClean="0">
                <a:solidFill>
                  <a:srgbClr val="FF0000"/>
                </a:solidFill>
                <a:sym typeface="Wingdings" pitchFamily="2" charset="2"/>
              </a:rPr>
              <a:t></a:t>
            </a:r>
            <a:endParaRPr lang="pl-PL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623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dstawowy">
  <a:themeElements>
    <a:clrScheme name="Podstawowy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Podstawowy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odstawowy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491</TotalTime>
  <Words>242</Words>
  <Application>Microsoft Office PowerPoint</Application>
  <PresentationFormat>Pokaz na ekranie (4:3)</PresentationFormat>
  <Paragraphs>29</Paragraphs>
  <Slides>6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Podstawowy</vt:lpstr>
      <vt:lpstr>Led Zeppelin</vt:lpstr>
      <vt:lpstr>skład</vt:lpstr>
      <vt:lpstr>styl</vt:lpstr>
      <vt:lpstr>historia</vt:lpstr>
      <vt:lpstr>osiągnięcia</vt:lpstr>
      <vt:lpstr>Prezentacja programu PowerPoint</vt:lpstr>
    </vt:vector>
  </TitlesOfParts>
  <Company>Biedronkowisko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 Zeppelin</dc:title>
  <dc:creator>Koti</dc:creator>
  <cp:lastModifiedBy>Koti</cp:lastModifiedBy>
  <cp:revision>13</cp:revision>
  <dcterms:created xsi:type="dcterms:W3CDTF">2012-01-02T18:20:47Z</dcterms:created>
  <dcterms:modified xsi:type="dcterms:W3CDTF">2012-01-03T14:05:25Z</dcterms:modified>
</cp:coreProperties>
</file>