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0ACD9-D752-4F08-B050-38C0E08EF737}" type="datetimeFigureOut">
              <a:rPr lang="pl-PL" smtClean="0"/>
              <a:pPr/>
              <a:t>2012-05-07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C4E72-4599-472A-BDDF-A160AACC10A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asabian" TargetMode="External"/><Relationship Id="rId2" Type="http://schemas.openxmlformats.org/officeDocument/2006/relationships/hyperlink" Target="http://www.kasabian.co.uk/gb/hom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uzyka.onet.pl/artysci/zespoly-zagraniczne/kasabian,158936,2,artysta-plotki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8" name="Picture 14" descr="http://cdn.7static.com/static/img/sleeveart/00/015/859/0001585963_500.jpg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 l="12096" t="24976" r="15329" b="35713"/>
          <a:stretch>
            <a:fillRect/>
          </a:stretch>
        </p:blipFill>
        <p:spPr bwMode="auto">
          <a:xfrm>
            <a:off x="467544" y="3717032"/>
            <a:ext cx="3096344" cy="1677186"/>
          </a:xfrm>
          <a:prstGeom prst="rect">
            <a:avLst/>
          </a:prstGeom>
          <a:noFill/>
        </p:spPr>
      </p:pic>
      <p:pic>
        <p:nvPicPr>
          <p:cNvPr id="11280" name="Picture 16" descr="http://sjoestremtopcharts.blox.pl/resource/KasabianDaysAreForgotten1.png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 l="29601" t="37001" r="31340" b="39840"/>
          <a:stretch>
            <a:fillRect/>
          </a:stretch>
        </p:blipFill>
        <p:spPr bwMode="auto">
          <a:xfrm flipV="1">
            <a:off x="1331640" y="188640"/>
            <a:ext cx="2232248" cy="1323528"/>
          </a:xfrm>
          <a:prstGeom prst="rect">
            <a:avLst/>
          </a:prstGeom>
          <a:noFill/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43200" y="6091064"/>
            <a:ext cx="6400800" cy="766936"/>
          </a:xfrm>
        </p:spPr>
        <p:txBody>
          <a:bodyPr/>
          <a:lstStyle/>
          <a:p>
            <a:r>
              <a:rPr lang="pl-PL" dirty="0" smtClean="0"/>
              <a:t>Wykonała Karolina </a:t>
            </a:r>
            <a:r>
              <a:rPr lang="pl-PL" dirty="0" err="1" smtClean="0"/>
              <a:t>Jurzysta</a:t>
            </a:r>
            <a:endParaRPr lang="pl-PL" dirty="0"/>
          </a:p>
        </p:txBody>
      </p:sp>
      <p:pic>
        <p:nvPicPr>
          <p:cNvPr id="11274" name="Picture 10" descr="http://upload.wikimedia.org/wikipedia/commons/f/f3/Kasabian_(Logo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844824"/>
            <a:ext cx="8535863" cy="1535843"/>
          </a:xfrm>
          <a:prstGeom prst="rect">
            <a:avLst/>
          </a:prstGeom>
          <a:noFill/>
        </p:spPr>
      </p:pic>
      <p:pic>
        <p:nvPicPr>
          <p:cNvPr id="11276" name="Picture 12" descr="http://www.kasabian.co.uk/media/gallery_images/grid/812.jpg"/>
          <p:cNvPicPr>
            <a:picLocks noChangeAspect="1" noChangeArrowheads="1"/>
          </p:cNvPicPr>
          <p:nvPr/>
        </p:nvPicPr>
        <p:blipFill>
          <a:blip r:embed="rId5" cstate="print">
            <a:lum contrast="40000"/>
          </a:blip>
          <a:srcRect l="15120" t="25200" r="19361" b="29441"/>
          <a:stretch>
            <a:fillRect/>
          </a:stretch>
        </p:blipFill>
        <p:spPr bwMode="auto">
          <a:xfrm flipV="1">
            <a:off x="3635896" y="4437112"/>
            <a:ext cx="2160240" cy="1495551"/>
          </a:xfrm>
          <a:prstGeom prst="rect">
            <a:avLst/>
          </a:prstGeom>
          <a:noFill/>
        </p:spPr>
      </p:pic>
      <p:pic>
        <p:nvPicPr>
          <p:cNvPr id="11282" name="Picture 18" descr="http://images.sonymusicdigital.com/autoimage/display/product-detail/media.sonymusicd2c.com/dda/26766955/90373862886fc67b29354e6d838c6503.JPG/90373862886fc67b29354e6d838c6503"/>
          <p:cNvPicPr>
            <a:picLocks noChangeAspect="1" noChangeArrowheads="1"/>
          </p:cNvPicPr>
          <p:nvPr/>
        </p:nvPicPr>
        <p:blipFill>
          <a:blip r:embed="rId6" cstate="print">
            <a:lum contrast="35000"/>
          </a:blip>
          <a:srcRect l="6000" t="24000" r="6001" b="30001"/>
          <a:stretch>
            <a:fillRect/>
          </a:stretch>
        </p:blipFill>
        <p:spPr bwMode="auto">
          <a:xfrm rot="2760000">
            <a:off x="6102200" y="4214171"/>
            <a:ext cx="2548227" cy="133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Showcard Gothic" pitchFamily="82" charset="0"/>
              </a:rPr>
              <a:t>KONIEC</a:t>
            </a:r>
            <a:endParaRPr lang="pl-PL" sz="6000" dirty="0">
              <a:solidFill>
                <a:schemeClr val="accent2">
                  <a:lumMod val="75000"/>
                </a:schemeClr>
              </a:solidFill>
              <a:latin typeface="Showcard Gothic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4200" dirty="0" smtClean="0"/>
              <a:t>Dziękuję za uwagę </a:t>
            </a:r>
            <a:r>
              <a:rPr lang="pl-PL" sz="4200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r>
              <a:rPr lang="pl-PL" dirty="0" smtClean="0">
                <a:sym typeface="Wingdings" pitchFamily="2" charset="2"/>
              </a:rPr>
              <a:t>Bibliografia:</a:t>
            </a:r>
          </a:p>
          <a:p>
            <a:r>
              <a:rPr lang="pl-PL" dirty="0" smtClean="0">
                <a:hlinkClick r:id="rId2"/>
              </a:rPr>
              <a:t>http://www.kasabian.co.uk/gb/home/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http://en.wikipedia.org/wiki/Kasabian</a:t>
            </a:r>
            <a:endParaRPr lang="pl-PL" dirty="0" smtClean="0">
              <a:sym typeface="Wingdings" pitchFamily="2" charset="2"/>
            </a:endParaRPr>
          </a:p>
          <a:p>
            <a:r>
              <a:rPr lang="pl-PL" dirty="0" smtClean="0">
                <a:hlinkClick r:id="rId4"/>
              </a:rPr>
              <a:t>http://muzyka.onet.pl/artysci/zespoly-zagraniczne/kasabian,158936,2,artysta-plotki.html</a:t>
            </a:r>
            <a:endParaRPr lang="pl-PL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Showcard Gothic" pitchFamily="82" charset="0"/>
              </a:rPr>
              <a:t>Informacje ogólne</a:t>
            </a:r>
            <a:endParaRPr lang="pl-PL" sz="6000" dirty="0">
              <a:solidFill>
                <a:schemeClr val="accent2">
                  <a:lumMod val="75000"/>
                </a:schemeClr>
              </a:solidFill>
              <a:latin typeface="Showcard Gothic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Zespół reprezentuje gatunki rock alternatywny                i </a:t>
            </a:r>
            <a:r>
              <a:rPr lang="pl-PL" dirty="0" err="1" smtClean="0"/>
              <a:t>indie</a:t>
            </a:r>
            <a:r>
              <a:rPr lang="pl-PL" dirty="0" smtClean="0"/>
              <a:t> rock. Został założony w 1997 roku                    w Leicester w Wielkiej Brytanii. </a:t>
            </a:r>
          </a:p>
          <a:p>
            <a:pPr>
              <a:buNone/>
            </a:pPr>
            <a:r>
              <a:rPr lang="pl-PL" dirty="0" smtClean="0"/>
              <a:t>Jego skład początkowo                                                 tworzyła grupa                                                     kolegów ze szkoły. 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9218" name="Picture 2" descr="http://i.wp.pl/rozrywka/artists/2011/10/42/kasabian480_1319359267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933056"/>
            <a:ext cx="4572000" cy="2762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Showcard Gothic" pitchFamily="82" charset="0"/>
              </a:rPr>
              <a:t>SKŁAD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endParaRPr lang="pl-PL" sz="1100" dirty="0" smtClean="0"/>
          </a:p>
          <a:p>
            <a:r>
              <a:rPr lang="pl-PL" sz="2800" dirty="0" smtClean="0"/>
              <a:t>Tom </a:t>
            </a:r>
            <a:r>
              <a:rPr lang="pl-PL" sz="2800" dirty="0" err="1" smtClean="0"/>
              <a:t>Meighan</a:t>
            </a:r>
            <a:r>
              <a:rPr lang="pl-PL" sz="2800" dirty="0" smtClean="0"/>
              <a:t> – śpiew</a:t>
            </a:r>
          </a:p>
          <a:p>
            <a:r>
              <a:rPr lang="pl-PL" sz="2800" dirty="0" smtClean="0"/>
              <a:t>Sergio </a:t>
            </a:r>
            <a:r>
              <a:rPr lang="pl-PL" sz="2800" dirty="0" err="1" smtClean="0"/>
              <a:t>Pizzorno</a:t>
            </a:r>
            <a:r>
              <a:rPr lang="pl-PL" sz="2800" dirty="0" smtClean="0"/>
              <a:t> – śpiew, gitara</a:t>
            </a:r>
          </a:p>
          <a:p>
            <a:r>
              <a:rPr lang="pl-PL" sz="2800" dirty="0" smtClean="0"/>
              <a:t>Chris Edwards – gitara basowa</a:t>
            </a:r>
          </a:p>
          <a:p>
            <a:r>
              <a:rPr lang="pl-PL" sz="2800" dirty="0" err="1" smtClean="0"/>
              <a:t>Ian</a:t>
            </a:r>
            <a:r>
              <a:rPr lang="pl-PL" sz="2800" dirty="0" smtClean="0"/>
              <a:t> Matthews – perkusja </a:t>
            </a:r>
          </a:p>
          <a:p>
            <a:r>
              <a:rPr lang="pl-PL" sz="2800" dirty="0" err="1" smtClean="0"/>
              <a:t>Jay</a:t>
            </a:r>
            <a:r>
              <a:rPr lang="pl-PL" sz="2800" dirty="0" smtClean="0"/>
              <a:t> </a:t>
            </a:r>
            <a:r>
              <a:rPr lang="pl-PL" sz="2800" dirty="0" err="1" smtClean="0"/>
              <a:t>Mehler</a:t>
            </a:r>
            <a:r>
              <a:rPr lang="pl-PL" sz="2800" dirty="0" smtClean="0"/>
              <a:t> – gitara </a:t>
            </a:r>
          </a:p>
          <a:p>
            <a:r>
              <a:rPr lang="pl-PL" sz="2800" dirty="0" smtClean="0">
                <a:solidFill>
                  <a:schemeClr val="bg1">
                    <a:lumMod val="50000"/>
                  </a:schemeClr>
                </a:solidFill>
              </a:rPr>
              <a:t>Christopher </a:t>
            </a:r>
            <a:r>
              <a:rPr lang="pl-PL" sz="2800" dirty="0" err="1" smtClean="0">
                <a:solidFill>
                  <a:schemeClr val="bg1">
                    <a:lumMod val="50000"/>
                  </a:schemeClr>
                </a:solidFill>
              </a:rPr>
              <a:t>Karloff</a:t>
            </a:r>
            <a:r>
              <a:rPr lang="pl-PL" sz="2800" dirty="0" smtClean="0">
                <a:solidFill>
                  <a:schemeClr val="bg1">
                    <a:lumMod val="50000"/>
                  </a:schemeClr>
                </a:solidFill>
              </a:rPr>
              <a:t> - gitara</a:t>
            </a:r>
            <a:endParaRPr lang="pl-PL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1506" name="Picture 2" descr="Jay Mehler - Kasabi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7705" y="2924944"/>
            <a:ext cx="3206295" cy="3933056"/>
          </a:xfrm>
          <a:prstGeom prst="rect">
            <a:avLst/>
          </a:prstGeom>
          <a:noFill/>
        </p:spPr>
      </p:pic>
      <p:pic>
        <p:nvPicPr>
          <p:cNvPr id="8194" name="Picture 2" descr="http://www.europecalling.com/images/artists/kasabian_tickets_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53000"/>
            <a:ext cx="5476875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Showcard Gothic" pitchFamily="82" charset="0"/>
              </a:rPr>
              <a:t>Historia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dirty="0" smtClean="0"/>
          </a:p>
          <a:p>
            <a:r>
              <a:rPr lang="pl-PL" sz="3400" dirty="0" smtClean="0"/>
              <a:t>Początkową nazwą zespołu było </a:t>
            </a:r>
            <a:r>
              <a:rPr lang="pl-PL" sz="3400" dirty="0" err="1" smtClean="0"/>
              <a:t>Saracuse</a:t>
            </a:r>
            <a:r>
              <a:rPr lang="pl-PL" sz="3400" dirty="0" smtClean="0"/>
              <a:t>. Obecna pochodzi od nazwiska Lindy </a:t>
            </a:r>
            <a:r>
              <a:rPr lang="pl-PL" sz="3400" dirty="0" err="1" smtClean="0"/>
              <a:t>Kasabian</a:t>
            </a:r>
            <a:r>
              <a:rPr lang="pl-PL" sz="3400" dirty="0" smtClean="0"/>
              <a:t>.</a:t>
            </a:r>
          </a:p>
          <a:p>
            <a:pPr>
              <a:buNone/>
            </a:pPr>
            <a:endParaRPr lang="pl-PL" sz="1400" dirty="0" smtClean="0"/>
          </a:p>
          <a:p>
            <a:r>
              <a:rPr lang="pl-PL" sz="3400" dirty="0" smtClean="0"/>
              <a:t>Pierwszy koncert odbył się w 1998 roku w </a:t>
            </a:r>
            <a:r>
              <a:rPr lang="pl-PL" sz="3600" dirty="0" err="1" smtClean="0"/>
              <a:t>Vipers</a:t>
            </a:r>
            <a:r>
              <a:rPr lang="pl-PL" sz="3600" dirty="0" smtClean="0"/>
              <a:t> Rugby </a:t>
            </a:r>
            <a:r>
              <a:rPr lang="pl-PL" sz="3600" dirty="0" err="1" smtClean="0"/>
              <a:t>Club</a:t>
            </a:r>
            <a:r>
              <a:rPr lang="pl-PL" sz="3600" dirty="0" smtClean="0"/>
              <a:t> z okazji 18. urodzin gitarzysty.</a:t>
            </a:r>
            <a:endParaRPr lang="pl-PL" sz="3400" dirty="0" smtClean="0"/>
          </a:p>
          <a:p>
            <a:pPr>
              <a:buNone/>
            </a:pPr>
            <a:endParaRPr lang="pl-PL" sz="1400" dirty="0" smtClean="0"/>
          </a:p>
          <a:p>
            <a:r>
              <a:rPr lang="pl-PL" sz="3400" dirty="0" smtClean="0"/>
              <a:t>W 2004 roku do zespołu dołączył </a:t>
            </a:r>
            <a:r>
              <a:rPr lang="pl-PL" sz="3400" dirty="0" err="1" smtClean="0"/>
              <a:t>Ian</a:t>
            </a:r>
            <a:r>
              <a:rPr lang="pl-PL" sz="3400" dirty="0" smtClean="0"/>
              <a:t> Matthews.</a:t>
            </a:r>
          </a:p>
          <a:p>
            <a:pPr>
              <a:buNone/>
            </a:pPr>
            <a:endParaRPr lang="pl-PL" sz="1400" dirty="0" smtClean="0"/>
          </a:p>
          <a:p>
            <a:r>
              <a:rPr lang="pl-PL" dirty="0" smtClean="0"/>
              <a:t> </a:t>
            </a:r>
            <a:r>
              <a:rPr lang="pl-PL" sz="3400" dirty="0" smtClean="0"/>
              <a:t>W 2006 roku, podczas nagrywania „Empire”                      z zespołu odszedł Christopher </a:t>
            </a:r>
            <a:r>
              <a:rPr lang="pl-PL" sz="3400" dirty="0" err="1" smtClean="0"/>
              <a:t>Karloff</a:t>
            </a:r>
            <a:r>
              <a:rPr lang="pl-PL" sz="3400" dirty="0" smtClean="0"/>
              <a:t>, zastąpił go </a:t>
            </a:r>
            <a:r>
              <a:rPr lang="pl-PL" sz="3400" dirty="0" err="1" smtClean="0"/>
              <a:t>Jay</a:t>
            </a:r>
            <a:r>
              <a:rPr lang="pl-PL" sz="3400" dirty="0" smtClean="0"/>
              <a:t> </a:t>
            </a:r>
            <a:r>
              <a:rPr lang="pl-PL" sz="3400" dirty="0" err="1" smtClean="0"/>
              <a:t>Mehler</a:t>
            </a:r>
            <a:r>
              <a:rPr lang="pl-PL" sz="3400" dirty="0" smtClean="0"/>
              <a:t>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Showcard Gothic" pitchFamily="82" charset="0"/>
              </a:rPr>
              <a:t>Dyskografia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err="1" smtClean="0"/>
              <a:t>Kasabian</a:t>
            </a:r>
            <a:r>
              <a:rPr lang="pl-PL" dirty="0" smtClean="0"/>
              <a:t> (2004)</a:t>
            </a:r>
          </a:p>
          <a:p>
            <a:pPr>
              <a:buNone/>
            </a:pPr>
            <a:endParaRPr lang="pl-PL" sz="1800" dirty="0" smtClean="0"/>
          </a:p>
          <a:p>
            <a:r>
              <a:rPr lang="pl-PL" dirty="0" smtClean="0"/>
              <a:t>Empire (2006)</a:t>
            </a:r>
          </a:p>
          <a:p>
            <a:pPr>
              <a:buNone/>
            </a:pPr>
            <a:endParaRPr lang="pl-PL" sz="1800" dirty="0" smtClean="0"/>
          </a:p>
          <a:p>
            <a:r>
              <a:rPr lang="pl-PL" dirty="0" smtClean="0"/>
              <a:t>West Rider Pauper </a:t>
            </a:r>
            <a:r>
              <a:rPr lang="pl-PL" dirty="0" err="1" smtClean="0"/>
              <a:t>Lunatic</a:t>
            </a:r>
            <a:r>
              <a:rPr lang="pl-PL" dirty="0" smtClean="0"/>
              <a:t> </a:t>
            </a:r>
            <a:r>
              <a:rPr lang="pl-PL" dirty="0" err="1" smtClean="0"/>
              <a:t>Asylum</a:t>
            </a:r>
            <a:r>
              <a:rPr lang="pl-PL" dirty="0" smtClean="0"/>
              <a:t> (2009)</a:t>
            </a:r>
          </a:p>
          <a:p>
            <a:pPr>
              <a:buNone/>
            </a:pPr>
            <a:endParaRPr lang="pl-PL" sz="1800" dirty="0" smtClean="0"/>
          </a:p>
          <a:p>
            <a:r>
              <a:rPr lang="pl-PL" dirty="0" err="1" smtClean="0"/>
              <a:t>Velociraptor</a:t>
            </a:r>
            <a:r>
              <a:rPr lang="pl-PL" dirty="0" smtClean="0"/>
              <a:t>! (2011)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ile:Kasabian-alb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56992" cy="3356992"/>
          </a:xfrm>
          <a:prstGeom prst="rect">
            <a:avLst/>
          </a:prstGeom>
          <a:noFill/>
        </p:spPr>
      </p:pic>
      <p:pic>
        <p:nvPicPr>
          <p:cNvPr id="14340" name="Picture 4" descr="File:Kasabian - Empi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7008" y="0"/>
            <a:ext cx="3356992" cy="3356992"/>
          </a:xfrm>
          <a:prstGeom prst="rect">
            <a:avLst/>
          </a:prstGeom>
          <a:noFill/>
        </p:spPr>
      </p:pic>
      <p:pic>
        <p:nvPicPr>
          <p:cNvPr id="14342" name="Picture 6" descr="File:Westryderpauperlunaticasyl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6992"/>
            <a:ext cx="3501008" cy="3501008"/>
          </a:xfrm>
          <a:prstGeom prst="rect">
            <a:avLst/>
          </a:prstGeom>
          <a:noFill/>
        </p:spPr>
      </p:pic>
      <p:pic>
        <p:nvPicPr>
          <p:cNvPr id="14344" name="Picture 8" descr="File:Velociraptor!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2992" y="3356992"/>
            <a:ext cx="3501008" cy="3501008"/>
          </a:xfrm>
          <a:prstGeom prst="rect">
            <a:avLst/>
          </a:prstGeom>
          <a:noFill/>
        </p:spPr>
      </p:pic>
      <p:pic>
        <p:nvPicPr>
          <p:cNvPr id="14346" name="Picture 10" descr="http://upload.wikimedia.org/wikipedia/en/thumb/9/97/Kasabian_Live_From_Bixton_Academy.jpg/220px-Kasabian_Live_From_Bixton_Academ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0"/>
            <a:ext cx="2614489" cy="2578837"/>
          </a:xfrm>
          <a:prstGeom prst="rect">
            <a:avLst/>
          </a:prstGeom>
          <a:noFill/>
        </p:spPr>
      </p:pic>
      <p:pic>
        <p:nvPicPr>
          <p:cNvPr id="14348" name="Picture 12" descr="File:Kasabian+FastFus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2564904"/>
            <a:ext cx="2592288" cy="2592288"/>
          </a:xfrm>
          <a:prstGeom prst="rect">
            <a:avLst/>
          </a:prstGeom>
          <a:noFill/>
        </p:spPr>
      </p:pic>
      <p:pic>
        <p:nvPicPr>
          <p:cNvPr id="14350" name="Picture 14" descr="http://img.noiset.com/images/album/kasabian-west-ryder-ep-album-art-26503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4581128"/>
            <a:ext cx="2592288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Showcard Gothic" pitchFamily="82" charset="0"/>
              </a:rPr>
              <a:t>Nagrody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1000" dirty="0" smtClean="0"/>
          </a:p>
          <a:p>
            <a:r>
              <a:rPr lang="pl-PL" dirty="0" smtClean="0"/>
              <a:t>2007 NME </a:t>
            </a:r>
            <a:r>
              <a:rPr lang="pl-PL" dirty="0" err="1" smtClean="0"/>
              <a:t>Awards</a:t>
            </a:r>
            <a:r>
              <a:rPr lang="pl-PL" dirty="0" smtClean="0"/>
              <a:t> – Best Live </a:t>
            </a:r>
            <a:r>
              <a:rPr lang="pl-PL" dirty="0" err="1" smtClean="0"/>
              <a:t>Act</a:t>
            </a:r>
            <a:endParaRPr lang="pl-PL" dirty="0" smtClean="0"/>
          </a:p>
          <a:p>
            <a:pPr>
              <a:buNone/>
            </a:pPr>
            <a:endParaRPr lang="pl-PL" sz="1000" dirty="0" smtClean="0"/>
          </a:p>
          <a:p>
            <a:r>
              <a:rPr lang="pl-PL" dirty="0" smtClean="0"/>
              <a:t>2009 Q </a:t>
            </a:r>
            <a:r>
              <a:rPr lang="pl-PL" dirty="0" err="1" smtClean="0"/>
              <a:t>Awards</a:t>
            </a:r>
            <a:r>
              <a:rPr lang="pl-PL" dirty="0" smtClean="0"/>
              <a:t> – Best Album (West Ryder Pauper </a:t>
            </a:r>
            <a:r>
              <a:rPr lang="pl-PL" dirty="0" err="1" smtClean="0"/>
              <a:t>Lunatic</a:t>
            </a:r>
            <a:r>
              <a:rPr lang="pl-PL" dirty="0" smtClean="0"/>
              <a:t> </a:t>
            </a:r>
            <a:r>
              <a:rPr lang="pl-PL" dirty="0" err="1" smtClean="0"/>
              <a:t>Asylum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sz="1000" dirty="0" smtClean="0"/>
          </a:p>
          <a:p>
            <a:r>
              <a:rPr lang="pl-PL" dirty="0" smtClean="0"/>
              <a:t>2010 </a:t>
            </a:r>
            <a:r>
              <a:rPr lang="pl-PL" dirty="0" err="1" smtClean="0"/>
              <a:t>Brit</a:t>
            </a:r>
            <a:r>
              <a:rPr lang="pl-PL" dirty="0" smtClean="0"/>
              <a:t> </a:t>
            </a:r>
            <a:r>
              <a:rPr lang="pl-PL" dirty="0" err="1" smtClean="0"/>
              <a:t>Awards</a:t>
            </a:r>
            <a:r>
              <a:rPr lang="pl-PL" dirty="0" smtClean="0"/>
              <a:t> – Best British Group</a:t>
            </a:r>
          </a:p>
          <a:p>
            <a:pPr>
              <a:buNone/>
            </a:pPr>
            <a:endParaRPr lang="pl-PL" sz="1000" dirty="0" smtClean="0"/>
          </a:p>
          <a:p>
            <a:r>
              <a:rPr lang="pl-PL" dirty="0" smtClean="0"/>
              <a:t>2010 MOJO </a:t>
            </a:r>
            <a:r>
              <a:rPr lang="pl-PL" dirty="0" err="1" smtClean="0"/>
              <a:t>Awards</a:t>
            </a:r>
            <a:r>
              <a:rPr lang="pl-PL" dirty="0" smtClean="0"/>
              <a:t> – Song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year</a:t>
            </a:r>
            <a:r>
              <a:rPr lang="pl-PL" dirty="0" smtClean="0"/>
              <a:t> (</a:t>
            </a:r>
            <a:r>
              <a:rPr lang="pl-PL" dirty="0" err="1" smtClean="0"/>
              <a:t>Fire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sz="1000" dirty="0" smtClean="0"/>
          </a:p>
          <a:p>
            <a:r>
              <a:rPr lang="pl-PL" dirty="0" smtClean="0"/>
              <a:t>2012 NME </a:t>
            </a:r>
            <a:r>
              <a:rPr lang="pl-PL" dirty="0" err="1" smtClean="0"/>
              <a:t>Awards</a:t>
            </a:r>
            <a:r>
              <a:rPr lang="pl-PL" dirty="0" smtClean="0"/>
              <a:t> – Best British Band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Showcard Gothic" pitchFamily="82" charset="0"/>
              </a:rPr>
              <a:t>Koncerty w Polsce</a:t>
            </a:r>
            <a:endParaRPr lang="pl-PL" sz="6000" dirty="0">
              <a:solidFill>
                <a:schemeClr val="accent2">
                  <a:lumMod val="75000"/>
                </a:schemeClr>
              </a:solidFill>
              <a:latin typeface="Showcard Gothic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sz="1200" dirty="0" smtClean="0"/>
          </a:p>
          <a:p>
            <a:r>
              <a:rPr lang="pl-PL" dirty="0" smtClean="0"/>
              <a:t>3.07.2010 – Heineken </a:t>
            </a:r>
            <a:r>
              <a:rPr lang="pl-PL" dirty="0" err="1" smtClean="0"/>
              <a:t>Open’er</a:t>
            </a:r>
            <a:r>
              <a:rPr lang="pl-PL" dirty="0" smtClean="0"/>
              <a:t> </a:t>
            </a:r>
            <a:r>
              <a:rPr lang="pl-PL" dirty="0" err="1" smtClean="0"/>
              <a:t>Festival</a:t>
            </a:r>
            <a:r>
              <a:rPr lang="pl-PL" dirty="0" smtClean="0"/>
              <a:t>                    w Gdyni</a:t>
            </a:r>
          </a:p>
          <a:p>
            <a:pPr>
              <a:buNone/>
            </a:pPr>
            <a:endParaRPr lang="pl-PL" sz="1200" dirty="0" smtClean="0"/>
          </a:p>
          <a:p>
            <a:r>
              <a:rPr lang="pl-PL" dirty="0" smtClean="0"/>
              <a:t>27.07.2012 – </a:t>
            </a:r>
            <a:r>
              <a:rPr lang="pl-PL" dirty="0" err="1" smtClean="0"/>
              <a:t>Impact</a:t>
            </a:r>
            <a:r>
              <a:rPr lang="pl-PL" dirty="0" smtClean="0"/>
              <a:t> </a:t>
            </a:r>
            <a:r>
              <a:rPr lang="pl-PL" dirty="0" err="1" smtClean="0"/>
              <a:t>Festival</a:t>
            </a:r>
            <a:r>
              <a:rPr lang="pl-PL" dirty="0" smtClean="0"/>
              <a:t> w Warszawie</a:t>
            </a:r>
          </a:p>
        </p:txBody>
      </p:sp>
      <p:pic>
        <p:nvPicPr>
          <p:cNvPr id="3076" name="Picture 4" descr="http://niezalcodzienny.pl/wp-content/uploads/2012/01/kasabian-1024x8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05064"/>
            <a:ext cx="3615600" cy="2852936"/>
          </a:xfrm>
          <a:prstGeom prst="rect">
            <a:avLst/>
          </a:prstGeom>
          <a:noFill/>
        </p:spPr>
      </p:pic>
      <p:pic>
        <p:nvPicPr>
          <p:cNvPr id="3078" name="Picture 6" descr="Plik:Kasabian-23fev07-batacl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018783"/>
            <a:ext cx="3995936" cy="2839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Showcard Gothic" pitchFamily="82" charset="0"/>
              </a:rPr>
              <a:t>Ciekawostki</a:t>
            </a:r>
            <a:endParaRPr lang="pl-PL" sz="6000" dirty="0">
              <a:solidFill>
                <a:schemeClr val="accent2">
                  <a:lumMod val="75000"/>
                </a:schemeClr>
              </a:solidFill>
              <a:latin typeface="Showcard Gothic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2000" dirty="0" smtClean="0"/>
          </a:p>
          <a:p>
            <a:r>
              <a:rPr lang="pl-PL" dirty="0" smtClean="0"/>
              <a:t>Tom </a:t>
            </a:r>
            <a:r>
              <a:rPr lang="pl-PL" dirty="0" err="1" smtClean="0"/>
              <a:t>Meighan</a:t>
            </a:r>
            <a:r>
              <a:rPr lang="pl-PL" dirty="0" smtClean="0"/>
              <a:t> nazwał My Chemical Romance ‘dziećmi </a:t>
            </a:r>
            <a:r>
              <a:rPr lang="pl-PL" dirty="0" err="1" smtClean="0"/>
              <a:t>emo</a:t>
            </a:r>
            <a:r>
              <a:rPr lang="pl-PL" dirty="0" smtClean="0"/>
              <a:t>’ a </a:t>
            </a:r>
            <a:r>
              <a:rPr lang="pl-PL" dirty="0" err="1" smtClean="0"/>
              <a:t>Elthona</a:t>
            </a:r>
            <a:r>
              <a:rPr lang="pl-PL" dirty="0" smtClean="0"/>
              <a:t> Johna ‘grubasem               w dresie’.</a:t>
            </a:r>
          </a:p>
          <a:p>
            <a:pPr>
              <a:buNone/>
            </a:pPr>
            <a:endParaRPr lang="pl-PL" sz="1200" dirty="0" smtClean="0"/>
          </a:p>
          <a:p>
            <a:r>
              <a:rPr lang="pl-PL" dirty="0" err="1" smtClean="0"/>
              <a:t>Jay</a:t>
            </a:r>
            <a:r>
              <a:rPr lang="pl-PL" dirty="0" smtClean="0"/>
              <a:t> </a:t>
            </a:r>
            <a:r>
              <a:rPr lang="pl-PL" dirty="0" err="1" smtClean="0"/>
              <a:t>Mehler</a:t>
            </a:r>
            <a:r>
              <a:rPr lang="pl-PL" dirty="0" smtClean="0"/>
              <a:t> i Lee </a:t>
            </a:r>
            <a:r>
              <a:rPr lang="pl-PL" dirty="0" err="1" smtClean="0"/>
              <a:t>Starkey</a:t>
            </a:r>
            <a:r>
              <a:rPr lang="pl-PL" dirty="0" smtClean="0"/>
              <a:t> (córka Ringo Starr) są razem i mają trojaczki.</a:t>
            </a:r>
          </a:p>
          <a:p>
            <a:pPr>
              <a:buNone/>
            </a:pPr>
            <a:endParaRPr lang="pl-PL" sz="1200" dirty="0" smtClean="0"/>
          </a:p>
          <a:p>
            <a:r>
              <a:rPr lang="pl-PL" dirty="0" smtClean="0"/>
              <a:t>Tom </a:t>
            </a:r>
            <a:r>
              <a:rPr lang="pl-PL" dirty="0" err="1" smtClean="0"/>
              <a:t>Meighan</a:t>
            </a:r>
            <a:r>
              <a:rPr lang="pl-PL" dirty="0" smtClean="0"/>
              <a:t> jest posiadaczem roweru E.T.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267</Words>
  <Application>Microsoft Office PowerPoint</Application>
  <PresentationFormat>Pokaz na ekranie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Slajd 1</vt:lpstr>
      <vt:lpstr>Informacje ogólne</vt:lpstr>
      <vt:lpstr>SKŁAD</vt:lpstr>
      <vt:lpstr>Historia</vt:lpstr>
      <vt:lpstr>Dyskografia</vt:lpstr>
      <vt:lpstr>Slajd 6</vt:lpstr>
      <vt:lpstr>Nagrody</vt:lpstr>
      <vt:lpstr>Koncerty w Polsce</vt:lpstr>
      <vt:lpstr>Ciekawostki</vt:lpstr>
      <vt:lpstr>KONIEC</vt:lpstr>
    </vt:vector>
  </TitlesOfParts>
  <Company>SNT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SNT</dc:creator>
  <cp:lastModifiedBy>SNT</cp:lastModifiedBy>
  <cp:revision>33</cp:revision>
  <dcterms:created xsi:type="dcterms:W3CDTF">2012-04-10T13:09:42Z</dcterms:created>
  <dcterms:modified xsi:type="dcterms:W3CDTF">2012-05-07T20:29:43Z</dcterms:modified>
</cp:coreProperties>
</file>