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DCFD-C1FB-42A3-9C1F-FDDCED758DB0}" type="datetimeFigureOut">
              <a:rPr lang="pl-PL" smtClean="0"/>
              <a:t>2012-03-25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299C4-9893-4665-A0B1-69885C5E46E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152128"/>
          </a:xfrm>
        </p:spPr>
        <p:txBody>
          <a:bodyPr/>
          <a:lstStyle/>
          <a:p>
            <a:r>
              <a:rPr lang="pl-PL" dirty="0" smtClean="0"/>
              <a:t>Kalifornia – informacje ogólne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9"/>
            <a:ext cx="748883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4896544" cy="62646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3700" dirty="0" smtClean="0"/>
              <a:t>Kalifornia (ang. California) - najludniejszy, najbogatszy oraz trzeci co wielkości (po Alasce i Teksasie) stan USA. Położony na zachodnim wybrzeżu USA, nad Oceanem Spokojnym. Na północy graniczy ze stanem Oregon, na wschodzie ze stanem Nevada, na południowym wschodzie z Arizoną, a na południu z meksykańskim stanem Baja California.</a:t>
            </a:r>
            <a:endParaRPr lang="pl-PL" sz="3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388843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0243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	Cztery największe miasta stanu to: Los Angeles, San Francisco, San Diego i San </a:t>
            </a:r>
            <a:r>
              <a:rPr lang="pl-PL" dirty="0" err="1" smtClean="0"/>
              <a:t>José</a:t>
            </a:r>
            <a:r>
              <a:rPr lang="pl-PL" dirty="0" smtClean="0"/>
              <a:t>. W Kalifornii znajduje się aż osiem z pięćdziesięciu największych miast USA. Stan znany jest ze zróżnicowanego środowiska przyrodniczego i klimatu, a także z powodu wielorasowego i wielokulturowego społeczeństwa.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9924" y="3501008"/>
            <a:ext cx="4101260" cy="3071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3501008"/>
            <a:ext cx="4459199" cy="3082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4608512" cy="63367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	Terytorium stanu rozciąga się między wybrzeżem Pacyfiku a górami Sierra Nevada na wschodzie, pustynią Mojave na południowym wschodzie i lasów (z przewagą sekwoi i jedlicy) na północnym wschodzie. Centrum stanu zajmuje Dolina Kalifornijska. Leżąca na terenie stanu Dolina śmierci (86 m p.p.m.) jest najniższym punktem w USA.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429000"/>
            <a:ext cx="3997237" cy="3009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76672"/>
            <a:ext cx="4032447" cy="282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077072"/>
            <a:ext cx="8568952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Powierzchnia Stanu wynosi 423,970 </a:t>
            </a:r>
            <a:r>
              <a:rPr lang="pl-PL" dirty="0" err="1" smtClean="0"/>
              <a:t>km²</a:t>
            </a:r>
            <a:r>
              <a:rPr lang="pl-PL" dirty="0" smtClean="0"/>
              <a:t>. Gdyby Kalifornia była oddzielnym państwem, znajdowała by się na 59 miejscu na liście największych państw świata.</a:t>
            </a:r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5608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251520" y="3789040"/>
            <a:ext cx="8712968" cy="2841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	Kalifornijskie miasto Los Angeles na początku XX wieku stało się centrum amerykańskiego show biznesu, który do dziś jest wizytówką miasta. Wielu </a:t>
            </a:r>
            <a:r>
              <a:rPr lang="pl-PL" dirty="0" err="1" smtClean="0"/>
              <a:t>celebrytów</a:t>
            </a:r>
            <a:r>
              <a:rPr lang="pl-PL" dirty="0" smtClean="0"/>
              <a:t> (aktorów, muzyków) posiada swoje rezydencje w Hollywood czy równie prestiżowym </a:t>
            </a:r>
            <a:r>
              <a:rPr lang="pl-PL" dirty="0" err="1" smtClean="0"/>
              <a:t>Beverly</a:t>
            </a:r>
            <a:r>
              <a:rPr lang="pl-PL" dirty="0" smtClean="0"/>
              <a:t> </a:t>
            </a:r>
            <a:r>
              <a:rPr lang="pl-PL" dirty="0" err="1" smtClean="0"/>
              <a:t>Hills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1816"/>
            <a:ext cx="7632848" cy="345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7"/>
            <a:ext cx="8291264" cy="2376264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Kalifornia skrywa wiele atrakcyjnych miejsc, nie tylko kulturalnych ale i geograficznych czy historycznych. Zapraszam na odkrycie jej prawie wszystkich tajemnic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564904"/>
            <a:ext cx="8136904" cy="391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0"/>
            <a:ext cx="843528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QUIZ:</a:t>
            </a:r>
          </a:p>
          <a:p>
            <a:pPr marL="514350" indent="-514350">
              <a:buNone/>
            </a:pPr>
            <a:r>
              <a:rPr lang="pl-PL" sz="2800" dirty="0" smtClean="0"/>
              <a:t>1. Którym co do wielkości stanem jest Kalifornia?</a:t>
            </a:r>
          </a:p>
          <a:p>
            <a:pPr marL="514350" indent="-514350">
              <a:buNone/>
            </a:pPr>
            <a:r>
              <a:rPr lang="pl-PL" sz="2800" dirty="0" smtClean="0"/>
              <a:t>2. Nad którym oceanem leży Kalifornia?</a:t>
            </a:r>
          </a:p>
          <a:p>
            <a:pPr marL="514350" indent="-514350">
              <a:buNone/>
            </a:pPr>
            <a:r>
              <a:rPr lang="pl-PL" sz="2800" dirty="0" smtClean="0"/>
              <a:t>3. Wymień przynajmniej dwa stany, z którymi graniczy Kalifornia</a:t>
            </a:r>
          </a:p>
          <a:p>
            <a:pPr marL="514350" indent="-514350">
              <a:buNone/>
            </a:pPr>
            <a:r>
              <a:rPr lang="pl-PL" sz="2800" dirty="0" smtClean="0"/>
              <a:t>4. Wymień 4 największe miasta Kalifornii</a:t>
            </a:r>
          </a:p>
          <a:p>
            <a:pPr marL="514350" indent="-514350">
              <a:buNone/>
            </a:pPr>
            <a:r>
              <a:rPr lang="pl-PL" sz="2800" dirty="0" smtClean="0"/>
              <a:t>5. Ile miast z 50 największych w USA leży w Kalifornii?</a:t>
            </a:r>
          </a:p>
          <a:p>
            <a:pPr marL="514350" indent="-514350">
              <a:buNone/>
            </a:pPr>
            <a:r>
              <a:rPr lang="pl-PL" sz="2800" dirty="0" smtClean="0"/>
              <a:t>6. Wymień przynajmniej dwa obszary geograficzne w Kalifornii</a:t>
            </a:r>
          </a:p>
          <a:p>
            <a:pPr marL="514350" indent="-514350">
              <a:buNone/>
            </a:pPr>
            <a:r>
              <a:rPr lang="pl-PL" sz="2800" dirty="0" smtClean="0"/>
              <a:t>7. Jaka jest powierzchnia Kalifornii? (można się pomylić o 25 tys. km</a:t>
            </a:r>
            <a:r>
              <a:rPr lang="pl-PL" sz="2800" baseline="30000" dirty="0" smtClean="0"/>
              <a:t>2</a:t>
            </a:r>
            <a:r>
              <a:rPr lang="pl-PL" sz="2800" dirty="0" smtClean="0"/>
              <a:t>)</a:t>
            </a:r>
          </a:p>
          <a:p>
            <a:pPr marL="514350" indent="-514350">
              <a:buNone/>
            </a:pPr>
            <a:r>
              <a:rPr lang="pl-PL" sz="2800" dirty="0" smtClean="0"/>
              <a:t>8. Kiedy Los Angeles stało się centrum amerykańskiego show biznesu?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93</Words>
  <Application>Microsoft Office PowerPoint</Application>
  <PresentationFormat>Pokaz na ekranie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Kalifornia – informacje ogólne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Kalifornia – informacje ogólne</dc:title>
  <dc:creator>Martusia</dc:creator>
  <cp:lastModifiedBy>Martusia</cp:lastModifiedBy>
  <cp:revision>6</cp:revision>
  <dcterms:created xsi:type="dcterms:W3CDTF">2012-03-25T15:49:49Z</dcterms:created>
  <dcterms:modified xsi:type="dcterms:W3CDTF">2012-03-25T16:41:24Z</dcterms:modified>
</cp:coreProperties>
</file>