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65219D-2487-4983-BB6A-82E3C5469988}" type="datetimeFigureOut">
              <a:rPr lang="pl-PL" smtClean="0"/>
              <a:t>2012-05-22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65F1E-D5D2-40FF-ACB4-7B9061BD62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9400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 Największe objętościowo drzewo świata to mamutowiec olbrzymi o nazwie General Sherman.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65F1E-D5D2-40FF-ACB4-7B9061BD6226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3846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pl-PL" b="1" dirty="0">
              <a:ln w="15875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65F1E-D5D2-40FF-ACB4-7B9061BD6226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4044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0A6E7-DE7A-4CFC-8BDC-1147DDD8A740}" type="datetimeFigureOut">
              <a:rPr lang="pl-PL" smtClean="0"/>
              <a:t>2012-05-22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0D8A-3DBF-46C0-92E5-3F3CE21AF7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4736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0A6E7-DE7A-4CFC-8BDC-1147DDD8A740}" type="datetimeFigureOut">
              <a:rPr lang="pl-PL" smtClean="0"/>
              <a:t>2012-05-22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0D8A-3DBF-46C0-92E5-3F3CE21AF7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9340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0A6E7-DE7A-4CFC-8BDC-1147DDD8A740}" type="datetimeFigureOut">
              <a:rPr lang="pl-PL" smtClean="0"/>
              <a:t>2012-05-22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0D8A-3DBF-46C0-92E5-3F3CE21AF7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9823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0A6E7-DE7A-4CFC-8BDC-1147DDD8A740}" type="datetimeFigureOut">
              <a:rPr lang="pl-PL" smtClean="0"/>
              <a:t>2012-05-22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0D8A-3DBF-46C0-92E5-3F3CE21AF7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1964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0A6E7-DE7A-4CFC-8BDC-1147DDD8A740}" type="datetimeFigureOut">
              <a:rPr lang="pl-PL" smtClean="0"/>
              <a:t>2012-05-22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0D8A-3DBF-46C0-92E5-3F3CE21AF7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7727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0A6E7-DE7A-4CFC-8BDC-1147DDD8A740}" type="datetimeFigureOut">
              <a:rPr lang="pl-PL" smtClean="0"/>
              <a:t>2012-05-22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0D8A-3DBF-46C0-92E5-3F3CE21AF7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6659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0A6E7-DE7A-4CFC-8BDC-1147DDD8A740}" type="datetimeFigureOut">
              <a:rPr lang="pl-PL" smtClean="0"/>
              <a:t>2012-05-22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0D8A-3DBF-46C0-92E5-3F3CE21AF7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5567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0A6E7-DE7A-4CFC-8BDC-1147DDD8A740}" type="datetimeFigureOut">
              <a:rPr lang="pl-PL" smtClean="0"/>
              <a:t>2012-05-22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0D8A-3DBF-46C0-92E5-3F3CE21AF7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2623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0A6E7-DE7A-4CFC-8BDC-1147DDD8A740}" type="datetimeFigureOut">
              <a:rPr lang="pl-PL" smtClean="0"/>
              <a:t>2012-05-22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0D8A-3DBF-46C0-92E5-3F3CE21AF7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2254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6" y="273052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0A6E7-DE7A-4CFC-8BDC-1147DDD8A740}" type="datetimeFigureOut">
              <a:rPr lang="pl-PL" smtClean="0"/>
              <a:t>2012-05-22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0D8A-3DBF-46C0-92E5-3F3CE21AF7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5323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0A6E7-DE7A-4CFC-8BDC-1147DDD8A740}" type="datetimeFigureOut">
              <a:rPr lang="pl-PL" smtClean="0"/>
              <a:t>2012-05-22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0D8A-3DBF-46C0-92E5-3F3CE21AF7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054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0A6E7-DE7A-4CFC-8BDC-1147DDD8A740}" type="datetimeFigureOut">
              <a:rPr lang="pl-PL" smtClean="0"/>
              <a:t>2012-05-22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80D8A-3DBF-46C0-92E5-3F3CE21AF7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560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Statue_of_Liberty" TargetMode="External"/><Relationship Id="rId3" Type="http://schemas.openxmlformats.org/officeDocument/2006/relationships/hyperlink" Target="http://www.znajdz.info/p/8065789/najwyzsza-sekwoja" TargetMode="External"/><Relationship Id="rId7" Type="http://schemas.openxmlformats.org/officeDocument/2006/relationships/hyperlink" Target="http://en.wikipedia.org/wiki/General_Sherman_(tree)" TargetMode="External"/><Relationship Id="rId2" Type="http://schemas.openxmlformats.org/officeDocument/2006/relationships/hyperlink" Target="http://pl.wikipedia.org/wiki/Park_Narodowy_Sekwo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rzewa.nk4.netmark.pl/dodatki/ciekawostki/ciekawostki.php" TargetMode="External"/><Relationship Id="rId11" Type="http://schemas.openxmlformats.org/officeDocument/2006/relationships/hyperlink" Target="http://www.catalinachamber.com/" TargetMode="External"/><Relationship Id="rId5" Type="http://schemas.openxmlformats.org/officeDocument/2006/relationships/hyperlink" Target="http://pl.wikipedia.org/wiki/Sekwoja_wieczniezielona" TargetMode="External"/><Relationship Id="rId10" Type="http://schemas.openxmlformats.org/officeDocument/2006/relationships/hyperlink" Target="http://en.wikipedia.org/wiki/Monterey_Bay_Aquarium" TargetMode="External"/><Relationship Id="rId4" Type="http://schemas.openxmlformats.org/officeDocument/2006/relationships/hyperlink" Target="http://pl.wikipedia.org/wiki/Mamutowiec_olbrzymi" TargetMode="External"/><Relationship Id="rId9" Type="http://schemas.openxmlformats.org/officeDocument/2006/relationships/hyperlink" Target="http://en.wikipedia.org/wiki/Santa_Catalina_Island,_California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7504" y="3886200"/>
            <a:ext cx="8856984" cy="2783160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tx1"/>
                </a:solidFill>
              </a:rPr>
              <a:t>Wycieczka po Kalifornii</a:t>
            </a:r>
          </a:p>
          <a:p>
            <a:endParaRPr lang="pl-PL" dirty="0"/>
          </a:p>
          <a:p>
            <a:pPr algn="r"/>
            <a:endParaRPr lang="pl-PL" sz="1800" b="1" dirty="0" smtClean="0">
              <a:solidFill>
                <a:schemeClr val="tx1"/>
              </a:solidFill>
            </a:endParaRPr>
          </a:p>
          <a:p>
            <a:pPr algn="r"/>
            <a:endParaRPr lang="pl-PL" sz="1800" b="1" dirty="0">
              <a:solidFill>
                <a:schemeClr val="tx1"/>
              </a:solidFill>
            </a:endParaRPr>
          </a:p>
          <a:p>
            <a:pPr algn="r"/>
            <a:endParaRPr lang="pl-PL" sz="1800" b="1" dirty="0" smtClean="0">
              <a:solidFill>
                <a:schemeClr val="tx1"/>
              </a:solidFill>
            </a:endParaRPr>
          </a:p>
          <a:p>
            <a:pPr algn="r"/>
            <a:r>
              <a:rPr lang="pl-PL" sz="1800" b="1" dirty="0">
                <a:solidFill>
                  <a:schemeClr val="tx1"/>
                </a:solidFill>
              </a:rPr>
              <a:t>przygotował: Bartek Plizga</a:t>
            </a:r>
            <a:endParaRPr lang="pl-PL" sz="1800" b="1" dirty="0">
              <a:solidFill>
                <a:schemeClr val="tx1"/>
              </a:solidFill>
            </a:endParaRPr>
          </a:p>
        </p:txBody>
      </p:sp>
      <p:sp>
        <p:nvSpPr>
          <p:cNvPr id="6" name="Tytuł 5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3384376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00B050"/>
                </a:solidFill>
                <a:effectLst/>
                <a:ea typeface="Calibri"/>
                <a:cs typeface="Times New Roman"/>
              </a:rPr>
              <a:t>Sequoia National Park </a:t>
            </a:r>
            <a:br>
              <a:rPr lang="en-US" sz="54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00B050"/>
                </a:solidFill>
                <a:effectLst/>
                <a:ea typeface="Calibri"/>
                <a:cs typeface="Times New Roman"/>
              </a:rPr>
            </a:br>
            <a:r>
              <a:rPr lang="en-US" sz="54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chemeClr val="accent6">
                    <a:lumMod val="75000"/>
                  </a:schemeClr>
                </a:solidFill>
                <a:effectLst/>
                <a:ea typeface="Calibri"/>
                <a:cs typeface="Times New Roman"/>
              </a:rPr>
              <a:t>Catalina Island</a:t>
            </a:r>
            <a:r>
              <a:rPr lang="en-US" sz="54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00B050"/>
                </a:solidFill>
                <a:effectLst/>
                <a:ea typeface="Calibri"/>
                <a:cs typeface="Times New Roman"/>
              </a:rPr>
              <a:t/>
            </a:r>
            <a:br>
              <a:rPr lang="en-US" sz="54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00B050"/>
                </a:solidFill>
                <a:effectLst/>
                <a:ea typeface="Calibri"/>
                <a:cs typeface="Times New Roman"/>
              </a:rPr>
            </a:br>
            <a:r>
              <a:rPr lang="en-US" sz="54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00B0F0"/>
                </a:solidFill>
                <a:effectLst/>
                <a:ea typeface="Calibri"/>
                <a:cs typeface="Times New Roman"/>
              </a:rPr>
              <a:t>Monterey Bay Aquarium</a:t>
            </a:r>
            <a:r>
              <a:rPr lang="pl-PL" sz="1400" dirty="0" smtClean="0">
                <a:effectLst/>
                <a:ea typeface="Calibri"/>
                <a:cs typeface="Times New Roman"/>
              </a:rPr>
              <a:t/>
            </a:r>
            <a:br>
              <a:rPr lang="pl-PL" sz="1400" dirty="0" smtClean="0">
                <a:effectLst/>
                <a:ea typeface="Calibri"/>
                <a:cs typeface="Times New Roman"/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8181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946150"/>
            <a:ext cx="8128000" cy="4965700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547664" y="260648"/>
            <a:ext cx="554461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8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DZIĘKUJĘ</a:t>
            </a:r>
            <a:endParaRPr lang="pl-PL" sz="8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766103" y="5013176"/>
            <a:ext cx="561179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8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ZA UWAGĘ</a:t>
            </a:r>
            <a:endParaRPr lang="pl-PL" sz="8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955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611560" y="1628800"/>
            <a:ext cx="77768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Bibliografia:</a:t>
            </a:r>
          </a:p>
          <a:p>
            <a:endParaRPr lang="pl-PL" dirty="0" smtClean="0">
              <a:hlinkClick r:id="rId2"/>
            </a:endParaRPr>
          </a:p>
          <a:p>
            <a:r>
              <a:rPr lang="pl-PL" dirty="0" smtClean="0">
                <a:hlinkClick r:id="rId2"/>
              </a:rPr>
              <a:t>http</a:t>
            </a:r>
            <a:r>
              <a:rPr lang="pl-PL" dirty="0">
                <a:hlinkClick r:id="rId2"/>
              </a:rPr>
              <a:t>://</a:t>
            </a:r>
            <a:r>
              <a:rPr lang="pl-PL" dirty="0" smtClean="0">
                <a:hlinkClick r:id="rId2"/>
              </a:rPr>
              <a:t>pl.wikipedia.org/wiki/Park_Narodowy_Sekwoi</a:t>
            </a:r>
            <a:endParaRPr lang="pl-PL" dirty="0" smtClean="0"/>
          </a:p>
          <a:p>
            <a:r>
              <a:rPr lang="pl-PL" dirty="0">
                <a:hlinkClick r:id="rId3"/>
              </a:rPr>
              <a:t>http://</a:t>
            </a:r>
            <a:r>
              <a:rPr lang="pl-PL" dirty="0" smtClean="0">
                <a:hlinkClick r:id="rId3"/>
              </a:rPr>
              <a:t>www.znajdz.info/p/8065789/najwyzsza-sekwoja</a:t>
            </a:r>
            <a:endParaRPr lang="pl-PL" dirty="0" smtClean="0"/>
          </a:p>
          <a:p>
            <a:r>
              <a:rPr lang="pl-PL" dirty="0">
                <a:hlinkClick r:id="rId4"/>
              </a:rPr>
              <a:t>http://</a:t>
            </a:r>
            <a:r>
              <a:rPr lang="pl-PL" dirty="0" smtClean="0">
                <a:hlinkClick r:id="rId4"/>
              </a:rPr>
              <a:t>pl.wikipedia.org/wiki/Mamutowiec_olbrzymi</a:t>
            </a:r>
            <a:endParaRPr lang="pl-PL" dirty="0" smtClean="0"/>
          </a:p>
          <a:p>
            <a:r>
              <a:rPr lang="pl-PL" dirty="0" smtClean="0">
                <a:hlinkClick r:id="rId5"/>
              </a:rPr>
              <a:t>http</a:t>
            </a:r>
            <a:r>
              <a:rPr lang="pl-PL" dirty="0">
                <a:hlinkClick r:id="rId5"/>
              </a:rPr>
              <a:t>://</a:t>
            </a:r>
            <a:r>
              <a:rPr lang="pl-PL" dirty="0" smtClean="0">
                <a:hlinkClick r:id="rId5"/>
              </a:rPr>
              <a:t>pl.wikipedia.org/wiki/Sekwoja_wieczniezielona</a:t>
            </a:r>
            <a:endParaRPr lang="pl-PL" dirty="0" smtClean="0"/>
          </a:p>
          <a:p>
            <a:r>
              <a:rPr lang="pl-PL" dirty="0">
                <a:hlinkClick r:id="rId6"/>
              </a:rPr>
              <a:t>http://</a:t>
            </a:r>
            <a:r>
              <a:rPr lang="pl-PL" dirty="0" smtClean="0">
                <a:hlinkClick r:id="rId6"/>
              </a:rPr>
              <a:t>drzewa.nk4.netmark.pl/dodatki/ciekawostki/ciekawostki.php</a:t>
            </a:r>
            <a:endParaRPr lang="pl-PL" dirty="0" smtClean="0"/>
          </a:p>
          <a:p>
            <a:r>
              <a:rPr lang="pl-PL" dirty="0">
                <a:hlinkClick r:id="rId7"/>
              </a:rPr>
              <a:t>http://en.wikipedia.org/</a:t>
            </a:r>
            <a:r>
              <a:rPr lang="pl-PL" dirty="0" err="1">
                <a:hlinkClick r:id="rId7"/>
              </a:rPr>
              <a:t>wiki</a:t>
            </a:r>
            <a:r>
              <a:rPr lang="pl-PL" dirty="0">
                <a:hlinkClick r:id="rId7"/>
              </a:rPr>
              <a:t>/</a:t>
            </a:r>
            <a:r>
              <a:rPr lang="pl-PL" dirty="0" err="1">
                <a:hlinkClick r:id="rId7"/>
              </a:rPr>
              <a:t>General_Sherman</a:t>
            </a:r>
            <a:r>
              <a:rPr lang="pl-PL" dirty="0">
                <a:hlinkClick r:id="rId7"/>
              </a:rPr>
              <a:t>_(</a:t>
            </a:r>
            <a:r>
              <a:rPr lang="pl-PL" dirty="0" err="1">
                <a:hlinkClick r:id="rId7"/>
              </a:rPr>
              <a:t>tree</a:t>
            </a:r>
            <a:r>
              <a:rPr lang="pl-PL" dirty="0" smtClean="0">
                <a:hlinkClick r:id="rId7"/>
              </a:rPr>
              <a:t>)</a:t>
            </a:r>
            <a:endParaRPr lang="pl-PL" dirty="0" smtClean="0"/>
          </a:p>
          <a:p>
            <a:r>
              <a:rPr lang="pl-PL" dirty="0">
                <a:hlinkClick r:id="rId8"/>
              </a:rPr>
              <a:t>http://</a:t>
            </a:r>
            <a:r>
              <a:rPr lang="pl-PL" dirty="0" smtClean="0">
                <a:hlinkClick r:id="rId8"/>
              </a:rPr>
              <a:t>en.wikipedia.org/wiki/Statue_of_Liberty</a:t>
            </a:r>
            <a:endParaRPr lang="pl-PL" dirty="0" smtClean="0"/>
          </a:p>
          <a:p>
            <a:r>
              <a:rPr lang="pl-PL" dirty="0">
                <a:hlinkClick r:id="rId9"/>
              </a:rPr>
              <a:t>http://en.wikipedia.org/wiki/Santa_Catalina_Island,_</a:t>
            </a:r>
            <a:r>
              <a:rPr lang="pl-PL" dirty="0" smtClean="0">
                <a:hlinkClick r:id="rId9"/>
              </a:rPr>
              <a:t>California</a:t>
            </a:r>
            <a:endParaRPr lang="pl-PL" dirty="0" smtClean="0"/>
          </a:p>
          <a:p>
            <a:r>
              <a:rPr lang="pl-PL" dirty="0">
                <a:hlinkClick r:id="rId10"/>
              </a:rPr>
              <a:t>http://</a:t>
            </a:r>
            <a:r>
              <a:rPr lang="pl-PL" dirty="0" smtClean="0">
                <a:hlinkClick r:id="rId10"/>
              </a:rPr>
              <a:t>en.wikipedia.org/wiki/Monterey_Bay_Aquarium</a:t>
            </a:r>
            <a:endParaRPr lang="pl-PL" dirty="0" smtClean="0"/>
          </a:p>
          <a:p>
            <a:r>
              <a:rPr lang="pl-PL" dirty="0">
                <a:hlinkClick r:id="rId11"/>
              </a:rPr>
              <a:t>http://www.catalinachamber.com/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050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Quiz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1600" dirty="0" smtClean="0"/>
              <a:t>W którym roku został ustanowiony </a:t>
            </a:r>
            <a:r>
              <a:rPr lang="pl-PL" sz="1600" dirty="0" err="1" smtClean="0"/>
              <a:t>Sequoia</a:t>
            </a:r>
            <a:r>
              <a:rPr lang="pl-PL" sz="1600" dirty="0" smtClean="0"/>
              <a:t> </a:t>
            </a:r>
            <a:r>
              <a:rPr lang="pl-PL" sz="1600" dirty="0" err="1" smtClean="0"/>
              <a:t>National</a:t>
            </a:r>
            <a:r>
              <a:rPr lang="pl-PL" sz="1600" dirty="0" smtClean="0"/>
              <a:t> Park?</a:t>
            </a:r>
          </a:p>
          <a:p>
            <a:pPr marL="0" indent="0">
              <a:buNone/>
            </a:pPr>
            <a:r>
              <a:rPr lang="pl-PL" sz="1600" dirty="0" smtClean="0"/>
              <a:t>Który park narodowy w USA został ustanowiony jako pierwszy?</a:t>
            </a:r>
          </a:p>
          <a:p>
            <a:pPr marL="0" indent="0">
              <a:buNone/>
            </a:pPr>
            <a:r>
              <a:rPr lang="pl-PL" sz="1600" dirty="0" smtClean="0"/>
              <a:t>Jaką powierzchnię zajmuje </a:t>
            </a:r>
            <a:r>
              <a:rPr lang="pl-PL" sz="1600" dirty="0" err="1"/>
              <a:t>Sequoia</a:t>
            </a:r>
            <a:r>
              <a:rPr lang="pl-PL" sz="1600" dirty="0"/>
              <a:t> </a:t>
            </a:r>
            <a:r>
              <a:rPr lang="pl-PL" sz="1600" dirty="0" err="1"/>
              <a:t>National</a:t>
            </a:r>
            <a:r>
              <a:rPr lang="pl-PL" sz="1600" dirty="0"/>
              <a:t> </a:t>
            </a:r>
            <a:r>
              <a:rPr lang="pl-PL" sz="1600" dirty="0" smtClean="0"/>
              <a:t>Park, można pomylić się o 50 km</a:t>
            </a:r>
            <a:r>
              <a:rPr lang="pl-PL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².</a:t>
            </a:r>
          </a:p>
          <a:p>
            <a:pPr marL="0" indent="0">
              <a:buNone/>
            </a:pPr>
            <a:r>
              <a:rPr lang="pl-PL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Jak nazywa się najwyższa sekwoja świata? Ile ma metrów wysokości?</a:t>
            </a:r>
          </a:p>
          <a:p>
            <a:pPr marL="0" indent="0">
              <a:buNone/>
            </a:pPr>
            <a:r>
              <a:rPr lang="pl-PL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Jaki wiek osiągają mamutowce olbrzymie? Jak nazywa się największy? Ile razy jest cięższy od Statuy Wolności? Ile waży, można pomylić się o 100 ton.</a:t>
            </a:r>
          </a:p>
          <a:p>
            <a:pPr marL="0" indent="0">
              <a:buNone/>
            </a:pPr>
            <a:r>
              <a:rPr lang="pl-PL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Ile osób mieszka na wyspie Catalina? Jaką powierzchnię zajmuje wyspa Catalina?</a:t>
            </a:r>
          </a:p>
          <a:p>
            <a:pPr marL="0" indent="0">
              <a:buNone/>
            </a:pPr>
            <a:r>
              <a:rPr lang="pl-PL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Wymień co najmniej cztery z aktywności które można robić na wyspie Catalina i o których powiedziałem. Jaka jest pełna nazwa </a:t>
            </a:r>
            <a:r>
              <a:rPr lang="pl-PL" sz="16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Catalina Island?</a:t>
            </a:r>
            <a:endParaRPr lang="pl-PL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pl-PL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 którym roku zostało utworzone </a:t>
            </a:r>
            <a:r>
              <a:rPr lang="pl-PL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Monterey</a:t>
            </a:r>
            <a:r>
              <a:rPr lang="pl-PL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Bay </a:t>
            </a:r>
            <a:r>
              <a:rPr lang="pl-PL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Aquarium</a:t>
            </a:r>
            <a:r>
              <a:rPr lang="pl-PL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? Ile jest gatunków? Ile zwierząt? Ile rocznie turystów? Wymień 1 wystawę.</a:t>
            </a:r>
          </a:p>
        </p:txBody>
      </p:sp>
    </p:spTree>
    <p:extLst>
      <p:ext uri="{BB962C8B-B14F-4D97-AF65-F5344CB8AC3E}">
        <p14:creationId xmlns:p14="http://schemas.microsoft.com/office/powerpoint/2010/main" val="328747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6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16633"/>
            <a:ext cx="8496944" cy="1872208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00B050"/>
                </a:solidFill>
                <a:effectLst/>
                <a:ea typeface="Calibri"/>
                <a:cs typeface="Times New Roman"/>
              </a:rPr>
              <a:t>Sequoia National Park</a:t>
            </a:r>
            <a:endParaRPr lang="pl-PL" sz="4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628801"/>
            <a:ext cx="8064896" cy="4896544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b="1" dirty="0" err="1" smtClean="0">
                <a:ln>
                  <a:solidFill>
                    <a:schemeClr val="accent1"/>
                  </a:solidFill>
                </a:ln>
              </a:rPr>
              <a:t>Sequoia</a:t>
            </a:r>
            <a:r>
              <a:rPr lang="pl-PL" b="1" dirty="0" smtClean="0">
                <a:ln>
                  <a:solidFill>
                    <a:schemeClr val="accent1"/>
                  </a:solidFill>
                </a:ln>
              </a:rPr>
              <a:t> </a:t>
            </a:r>
            <a:r>
              <a:rPr lang="pl-PL" b="1" dirty="0" err="1">
                <a:ln>
                  <a:solidFill>
                    <a:schemeClr val="accent1"/>
                  </a:solidFill>
                </a:ln>
              </a:rPr>
              <a:t>National</a:t>
            </a:r>
            <a:r>
              <a:rPr lang="pl-PL" b="1" dirty="0">
                <a:ln>
                  <a:solidFill>
                    <a:schemeClr val="accent1"/>
                  </a:solidFill>
                </a:ln>
              </a:rPr>
              <a:t> Park to </a:t>
            </a:r>
            <a:r>
              <a:rPr lang="pl-PL" b="1" dirty="0" smtClean="0">
                <a:ln>
                  <a:solidFill>
                    <a:schemeClr val="accent1"/>
                  </a:solidFill>
                </a:ln>
              </a:rPr>
              <a:t>park narodowy leżący w południowej </a:t>
            </a:r>
            <a:r>
              <a:rPr lang="pl-PL" b="1" dirty="0">
                <a:ln>
                  <a:solidFill>
                    <a:schemeClr val="accent1"/>
                  </a:solidFill>
                </a:ln>
              </a:rPr>
              <a:t>części pasma gór </a:t>
            </a:r>
            <a:r>
              <a:rPr lang="pl-PL" b="1" dirty="0" smtClean="0">
                <a:ln>
                  <a:solidFill>
                    <a:schemeClr val="accent1"/>
                  </a:solidFill>
                </a:ln>
              </a:rPr>
              <a:t>Sierra Nevada, na wschód od miasta </a:t>
            </a:r>
            <a:r>
              <a:rPr lang="pl-PL" b="1" dirty="0" err="1" smtClean="0">
                <a:ln>
                  <a:solidFill>
                    <a:schemeClr val="accent1"/>
                  </a:solidFill>
                </a:ln>
              </a:rPr>
              <a:t>Visalia</a:t>
            </a:r>
            <a:r>
              <a:rPr lang="pl-PL" b="1" dirty="0" smtClean="0">
                <a:ln>
                  <a:solidFill>
                    <a:schemeClr val="accent1"/>
                  </a:solidFill>
                </a:ln>
              </a:rPr>
              <a:t> w </a:t>
            </a:r>
            <a:r>
              <a:rPr lang="pl-PL" b="1" dirty="0" err="1" smtClean="0">
                <a:ln>
                  <a:solidFill>
                    <a:schemeClr val="accent1"/>
                  </a:solidFill>
                </a:ln>
              </a:rPr>
              <a:t>Kaliforni</a:t>
            </a:r>
            <a:r>
              <a:rPr lang="pl-PL" b="1" dirty="0" smtClean="0">
                <a:ln>
                  <a:solidFill>
                    <a:schemeClr val="accent1"/>
                  </a:solidFill>
                </a:ln>
              </a:rPr>
              <a:t> w Stanach Zjednoczonych. Został ustanowiony w 1890 roku, jako drugi po Parku Narodowym </a:t>
            </a:r>
            <a:r>
              <a:rPr lang="pl-PL" b="1" dirty="0" err="1" smtClean="0">
                <a:ln>
                  <a:solidFill>
                    <a:schemeClr val="accent1"/>
                  </a:solidFill>
                </a:ln>
              </a:rPr>
              <a:t>Yellowstone</a:t>
            </a:r>
            <a:r>
              <a:rPr lang="pl-PL" b="1" dirty="0" smtClean="0">
                <a:ln>
                  <a:solidFill>
                    <a:schemeClr val="accent1"/>
                  </a:solidFill>
                </a:ln>
              </a:rPr>
              <a:t>. Park rozciąga się na </a:t>
            </a:r>
            <a:r>
              <a:rPr lang="pl-PL" b="1" dirty="0" err="1" smtClean="0">
                <a:ln>
                  <a:solidFill>
                    <a:schemeClr val="accent1"/>
                  </a:solidFill>
                </a:ln>
              </a:rPr>
              <a:t>powierchni</a:t>
            </a:r>
            <a:r>
              <a:rPr lang="pl-PL" b="1" dirty="0">
                <a:ln>
                  <a:solidFill>
                    <a:schemeClr val="accent1"/>
                  </a:solidFill>
                </a:ln>
              </a:rPr>
              <a:t> 1635,14 km².</a:t>
            </a:r>
            <a:endParaRPr lang="pl-PL" dirty="0">
              <a:ln>
                <a:solidFill>
                  <a:schemeClr val="accent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39401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836712"/>
            <a:ext cx="4762872" cy="5616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3150" b="1" dirty="0" smtClean="0">
                <a:ln w="19050" cmpd="sng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Sekwoja </a:t>
            </a:r>
            <a:r>
              <a:rPr lang="pl-PL" sz="3150" b="1" dirty="0" smtClean="0">
                <a:ln w="19050" cmpd="sng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wiecznie zielona </a:t>
            </a:r>
            <a:r>
              <a:rPr lang="pl-PL" sz="3150" b="1" dirty="0">
                <a:ln w="19050" cmpd="sng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 </a:t>
            </a:r>
            <a:r>
              <a:rPr lang="pl-PL" sz="3150" b="1" dirty="0" smtClean="0">
                <a:ln w="19050" cmpd="sng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–gatunek</a:t>
            </a:r>
            <a:r>
              <a:rPr lang="pl-PL" sz="3150" b="1" dirty="0">
                <a:ln w="19050" cmpd="sng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 drzewa iglastego z rodziny </a:t>
            </a:r>
            <a:r>
              <a:rPr lang="pl-PL" sz="3150" b="1" dirty="0" smtClean="0">
                <a:ln w="19050" cmpd="sng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cyprysowatych. Pochodzi </a:t>
            </a:r>
            <a:r>
              <a:rPr lang="pl-PL" sz="3150" b="1" dirty="0">
                <a:ln w="19050" cmpd="sng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z nadbrzeżnych </a:t>
            </a:r>
            <a:r>
              <a:rPr lang="pl-PL" sz="3150" b="1" dirty="0" smtClean="0">
                <a:ln w="19050" cmpd="sng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gór</a:t>
            </a:r>
            <a:r>
              <a:rPr lang="pl-PL" sz="3150" b="1" dirty="0">
                <a:ln w="19050" cmpd="sng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 Kalifornii. Drzewa tego gatunku osiągają ogromne rozmiary i dożywają do ok. 2 tysięcy lat. Są </a:t>
            </a:r>
            <a:r>
              <a:rPr lang="pl-PL" sz="3150" b="1" dirty="0" smtClean="0">
                <a:ln w="19050" cmpd="sng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to </a:t>
            </a:r>
            <a:r>
              <a:rPr lang="pl-PL" sz="3150" b="1" dirty="0">
                <a:ln w="19050" cmpd="sng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najwyższe obecnie żyjące </a:t>
            </a:r>
            <a:r>
              <a:rPr lang="pl-PL" sz="3150" b="1" dirty="0" smtClean="0">
                <a:ln w="19050" cmpd="sng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drzewa.</a:t>
            </a:r>
            <a:endParaRPr lang="pl-PL" sz="3150" b="1" dirty="0">
              <a:ln w="19050" cmpd="sng"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764705"/>
            <a:ext cx="3456384" cy="514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89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764704"/>
            <a:ext cx="4762872" cy="5616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3400" b="1" dirty="0">
                <a:ln w="22225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Mamutowiec olbrzymi, </a:t>
            </a:r>
            <a:r>
              <a:rPr lang="pl-PL" sz="3400" b="1" dirty="0" err="1" smtClean="0">
                <a:ln w="22225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sekwojadendron</a:t>
            </a:r>
            <a:r>
              <a:rPr lang="pl-PL" sz="3400" b="1" dirty="0" smtClean="0">
                <a:ln w="22225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 –gatunek</a:t>
            </a:r>
            <a:r>
              <a:rPr lang="pl-PL" sz="3400" b="1" dirty="0">
                <a:ln w="22225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 drzew iglastych, wyróżniających się potężnymi rozmiarami. Osiągają wiek 2000-3500 lat. Współczesne drzewa dorastają do 95 m wysokości i 10 m </a:t>
            </a:r>
            <a:r>
              <a:rPr lang="pl-PL" sz="3400" b="1" dirty="0" smtClean="0">
                <a:ln w="22225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średnicy.</a:t>
            </a:r>
            <a:endParaRPr lang="pl-PL" sz="3400" b="1" dirty="0">
              <a:ln w="22225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5" y="332658"/>
            <a:ext cx="1915197" cy="3539284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856" y="2852937"/>
            <a:ext cx="2526027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43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2"/>
          <p:cNvSpPr txBox="1">
            <a:spLocks/>
          </p:cNvSpPr>
          <p:nvPr/>
        </p:nvSpPr>
        <p:spPr>
          <a:xfrm>
            <a:off x="3491880" y="188640"/>
            <a:ext cx="4762872" cy="5328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pl-PL" sz="3150" b="1" dirty="0">
              <a:ln w="19050" cmpd="sng"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251520" y="3380946"/>
            <a:ext cx="4339208" cy="33647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3000" dirty="0" smtClean="0">
                <a:ln w="12700"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Największe objętościowo drzewo świata to mamutowiec olbrzymi o nazwie General Sherman. Ma on objętość 1487m</a:t>
            </a:r>
            <a:r>
              <a:rPr lang="pl-PL" sz="3000" baseline="30000" dirty="0" smtClean="0">
                <a:ln w="12700"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3</a:t>
            </a:r>
            <a:r>
              <a:rPr lang="pl-PL" sz="3000" dirty="0" smtClean="0">
                <a:ln w="12700"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 i waży 1910 ton. To 9 razy więcej niż statua wolności.</a:t>
            </a:r>
            <a:endParaRPr lang="pl-PL" sz="3000" dirty="0">
              <a:ln w="12700">
                <a:solidFill>
                  <a:schemeClr val="tx1"/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4" y="81461"/>
            <a:ext cx="3694755" cy="3456384"/>
          </a:xfrm>
          <a:prstGeom prst="rect">
            <a:avLst/>
          </a:prstGeom>
        </p:spPr>
      </p:pic>
      <p:sp>
        <p:nvSpPr>
          <p:cNvPr id="6" name="Symbol zastępczy zawartości 6"/>
          <p:cNvSpPr txBox="1">
            <a:spLocks/>
          </p:cNvSpPr>
          <p:nvPr/>
        </p:nvSpPr>
        <p:spPr>
          <a:xfrm>
            <a:off x="323528" y="325520"/>
            <a:ext cx="4267200" cy="3364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l-PL" dirty="0" smtClean="0">
                <a:ln w="12700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Najwyższa drzewo świata to Sekwoja </a:t>
            </a:r>
            <a:r>
              <a:rPr lang="pl-PL" dirty="0" err="1" smtClean="0">
                <a:ln w="12700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Hyperion</a:t>
            </a:r>
            <a:r>
              <a:rPr lang="pl-PL" dirty="0" smtClean="0">
                <a:ln w="12700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, mierzy on 115 metrów i jest wyższy od Statuy Wolności o 22 metry.</a:t>
            </a:r>
            <a:endParaRPr lang="pl-PL" dirty="0">
              <a:ln w="12700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243" y="3537845"/>
            <a:ext cx="419233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75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>Catalina Island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b="1" dirty="0" smtClean="0">
                <a:ln w="1587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Santa Catalina Island, często nazywana Catalina Island jest położona około 35 km na południowy zachód od San Pedro w hrabstwie Los Angeles. Populacja według danych z roku 2000 wynosiła 3696 osób, z których większość mieszka w jedynym na wyspie mieście Avalon. Wyspa zajmuje powierzchnię </a:t>
            </a:r>
            <a:r>
              <a:rPr lang="pl-PL" b="1" dirty="0">
                <a:ln w="1587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194.2 km</a:t>
            </a:r>
            <a:r>
              <a:rPr lang="pl-PL" b="1" baseline="30000" dirty="0">
                <a:ln w="1587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pl-PL" b="1" dirty="0" smtClean="0">
                <a:ln w="1587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Większością powierzchni wyspy administruje </a:t>
            </a:r>
            <a:r>
              <a:rPr lang="pl-PL" b="1" dirty="0">
                <a:ln w="1587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urząd ochrony </a:t>
            </a:r>
            <a:r>
              <a:rPr lang="pl-PL" b="1" dirty="0" smtClean="0">
                <a:ln w="1587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przyrody - </a:t>
            </a:r>
            <a:r>
              <a:rPr lang="pl-PL" b="1" i="1" dirty="0" smtClean="0">
                <a:ln w="1587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Catalina Island </a:t>
            </a:r>
            <a:r>
              <a:rPr lang="pl-PL" b="1" i="1" dirty="0" err="1" smtClean="0">
                <a:ln w="1587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Conservancy</a:t>
            </a:r>
            <a:r>
              <a:rPr lang="pl-PL" b="1" dirty="0" smtClean="0">
                <a:ln w="1587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pl-PL" b="1" dirty="0">
              <a:ln w="15875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2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59" y="836712"/>
            <a:ext cx="8227075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 smtClean="0">
                <a:ln w="1587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Wyspa Catalina umożliwia uprawianie wielu sportów m.in. kajakarstwo, wspinaczkę górską, pływanie, nurkowanie. Na wyspie jest wiele hoteli. Można również wynająć sobie wakacyjny </a:t>
            </a:r>
            <a:br>
              <a:rPr lang="pl-PL" b="1" dirty="0" smtClean="0">
                <a:ln w="1587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b="1" dirty="0" smtClean="0">
                <a:ln w="1587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dom. </a:t>
            </a:r>
            <a:endParaRPr lang="pl-PL" b="1" dirty="0">
              <a:ln w="15875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852936"/>
            <a:ext cx="5922819" cy="381642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861048"/>
            <a:ext cx="139065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72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15875" cap="rnd" cmpd="sng" algn="ctr">
                  <a:solidFill>
                    <a:schemeClr val="tx1"/>
                  </a:solidFill>
                  <a:prstDash val="solid"/>
                  <a:bevel/>
                </a:ln>
                <a:solidFill>
                  <a:srgbClr val="00B0F0"/>
                </a:solidFill>
                <a:ea typeface="Calibri"/>
                <a:cs typeface="Times New Roman"/>
              </a:rPr>
              <a:t>Monterey Bay Aquarium</a:t>
            </a:r>
            <a:endParaRPr lang="pl-PL" dirty="0">
              <a:ln w="15875" cap="rnd" cmpd="sng" algn="ctr">
                <a:solidFill>
                  <a:schemeClr val="tx1"/>
                </a:solidFill>
                <a:prstDash val="solid"/>
                <a:bevel/>
              </a:ln>
              <a:solidFill>
                <a:srgbClr val="00B0F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b="1" dirty="0" err="1" smtClean="0">
                <a:ln w="1587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Montery</a:t>
            </a:r>
            <a:r>
              <a:rPr lang="pl-PL" b="1" dirty="0" smtClean="0">
                <a:ln w="1587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Bay </a:t>
            </a:r>
            <a:r>
              <a:rPr lang="pl-PL" b="1" dirty="0" err="1" smtClean="0">
                <a:ln w="1587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Aquarium</a:t>
            </a:r>
            <a:r>
              <a:rPr lang="pl-PL" b="1" dirty="0" smtClean="0">
                <a:ln w="1587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mieści </a:t>
            </a:r>
            <a:r>
              <a:rPr lang="pl-PL" b="1" dirty="0">
                <a:ln w="1587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się </a:t>
            </a:r>
            <a:r>
              <a:rPr lang="pl-PL" b="1" dirty="0" smtClean="0">
                <a:ln w="1587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w </a:t>
            </a:r>
            <a:r>
              <a:rPr lang="pl-PL" b="1" dirty="0" err="1" smtClean="0">
                <a:ln w="1587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Monterey</a:t>
            </a:r>
            <a:r>
              <a:rPr lang="pl-PL" b="1" dirty="0" smtClean="0">
                <a:ln w="1587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pl-PL" b="1" dirty="0">
                <a:ln w="1587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w </a:t>
            </a:r>
            <a:r>
              <a:rPr lang="pl-PL" b="1" dirty="0" smtClean="0">
                <a:ln w="1587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Kalifornii, zostało założone w 1984 roku. Jest ono jednym z</a:t>
            </a:r>
            <a:r>
              <a:rPr lang="pl-PL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l-PL" b="1" dirty="0">
                <a:ln w="1587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większych </a:t>
            </a:r>
            <a:r>
              <a:rPr lang="pl-PL" b="1" dirty="0" smtClean="0">
                <a:ln w="1587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oceanariów na świecie. Za szybami akwarium można zobaczyć między innymi płaszczki, rozgwiazdy, meduzy, tuńczyki, rekiny, koniki morskie i inne zwierzęta oceanu. Co roku akwarium odwiedza 1,8 mln ludzi.  W oceanarium są 623 gatunki zwierząt i roślin, co daje 35000 zwierząt.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8531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980728"/>
            <a:ext cx="65630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 akwarium jest mnóstwo ekspozycji i cały czas dodawane są nowe. Najnowsza z nich to </a:t>
            </a:r>
            <a:br>
              <a:rPr lang="pl-PL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l-PL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</a:t>
            </a:r>
            <a:r>
              <a:rPr lang="pl-PL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Jellies</a:t>
            </a:r>
            <a:r>
              <a:rPr lang="pl-PL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Experience</a:t>
            </a:r>
            <a:r>
              <a:rPr lang="pl-PL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wśród ciekawszych są również: 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Secret Lives of 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Seahorses</a:t>
            </a:r>
            <a:r>
              <a:rPr lang="pl-PL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br>
              <a:rPr lang="pl-PL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l-PL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Giant</a:t>
            </a:r>
            <a:r>
              <a:rPr lang="pl-PL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Pacific </a:t>
            </a:r>
            <a:r>
              <a:rPr lang="pl-PL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Octopus</a:t>
            </a:r>
            <a:r>
              <a:rPr lang="pl-PL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br>
              <a:rPr lang="pl-PL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l-PL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Monterey</a:t>
            </a:r>
            <a:r>
              <a:rPr lang="pl-PL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Bay </a:t>
            </a:r>
            <a:r>
              <a:rPr lang="pl-PL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Habitats</a:t>
            </a:r>
            <a:endParaRPr lang="pl-PL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348880"/>
            <a:ext cx="2872093" cy="430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82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325</Words>
  <Application>Microsoft Office PowerPoint</Application>
  <PresentationFormat>Pokaz na ekranie (4:3)</PresentationFormat>
  <Paragraphs>45</Paragraphs>
  <Slides>12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Motyw pakietu Office</vt:lpstr>
      <vt:lpstr>Sequoia National Park  Catalina Island Monterey Bay Aquarium </vt:lpstr>
      <vt:lpstr>Sequoia National Park</vt:lpstr>
      <vt:lpstr>Prezentacja programu PowerPoint</vt:lpstr>
      <vt:lpstr>Prezentacja programu PowerPoint</vt:lpstr>
      <vt:lpstr>Prezentacja programu PowerPoint</vt:lpstr>
      <vt:lpstr>Catalina Island</vt:lpstr>
      <vt:lpstr>Prezentacja programu PowerPoint</vt:lpstr>
      <vt:lpstr>Monterey Bay Aquarium</vt:lpstr>
      <vt:lpstr>Prezentacja programu PowerPoint</vt:lpstr>
      <vt:lpstr>Prezentacja programu PowerPoint</vt:lpstr>
      <vt:lpstr>Prezentacja programu PowerPoint</vt:lpstr>
      <vt:lpstr>Quiz</vt:lpstr>
    </vt:vector>
  </TitlesOfParts>
  <Company>Rycho444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Bartek Plizga</dc:creator>
  <cp:lastModifiedBy>Bartek Plizga</cp:lastModifiedBy>
  <cp:revision>25</cp:revision>
  <dcterms:created xsi:type="dcterms:W3CDTF">2012-04-20T17:14:46Z</dcterms:created>
  <dcterms:modified xsi:type="dcterms:W3CDTF">2012-05-22T16:08:51Z</dcterms:modified>
</cp:coreProperties>
</file>