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66" d="100"/>
          <a:sy n="66" d="100"/>
        </p:scale>
        <p:origin x="-152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90C4C-CD53-4D77-95DA-7B63AC15525A}" type="datetimeFigureOut">
              <a:rPr lang="pl-PL" smtClean="0"/>
              <a:t>2012-10-09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BD74C-F1A8-4823-9619-19A811BB597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lmweb.pl/search/film?genreIds=4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67594"/>
          </a:xfrm>
        </p:spPr>
        <p:txBody>
          <a:bodyPr>
            <a:normAutofit/>
          </a:bodyPr>
          <a:lstStyle/>
          <a:p>
            <a:r>
              <a:rPr lang="pl-PL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JAMES CAMERON</a:t>
            </a:r>
            <a:endParaRPr lang="pl-PL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410" name="Picture 2" descr="http://1.fwcdn.pl/an/867323/7270.$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3000375" cy="4143376"/>
          </a:xfrm>
          <a:prstGeom prst="rect">
            <a:avLst/>
          </a:prstGeom>
          <a:noFill/>
        </p:spPr>
      </p:pic>
      <p:pic>
        <p:nvPicPr>
          <p:cNvPr id="17412" name="Picture 4" descr="http://img2.timeinc.net/ew/dynamic/imgs/090811/james-cameron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72816"/>
            <a:ext cx="302433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FABUŁA I NAGRODY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Nagrody 3 Saturny z 7 nominacji</a:t>
            </a:r>
          </a:p>
          <a:p>
            <a:r>
              <a:rPr lang="pl-PL" dirty="0" smtClean="0"/>
              <a:t>Rok 2029. Spustoszonym nuklearną wojną światem rządzą roboty,  ludzie zeszli do podziemia, a Los Angeles jest jednym wielkim gruzowiskiem. Jednak ludzie przygotowują się do buntu przeciw maszynom-tyranom. Ich wysłannik (Michael </a:t>
            </a:r>
            <a:r>
              <a:rPr lang="pl-PL" dirty="0" err="1" smtClean="0"/>
              <a:t>Biehn</a:t>
            </a:r>
            <a:r>
              <a:rPr lang="pl-PL" dirty="0" smtClean="0"/>
              <a:t>) musi za wszelką cenę uniemożliwić niezniszczalnemu cyborgowi z XXI wieku, terminatorowi (Arnold </a:t>
            </a:r>
            <a:r>
              <a:rPr lang="pl-PL" dirty="0" err="1" smtClean="0"/>
              <a:t>Schwarzenegger</a:t>
            </a:r>
            <a:r>
              <a:rPr lang="pl-PL" dirty="0" smtClean="0"/>
              <a:t>), zamordowanie Sary Connor (Linda Hamilton), przyszłej matki lidera rewolucji. Uzbrojony po zęby i pozbawiony jakichkolwiek uczuć terminator urządza krwawe polowanie na dziewczynę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2"/>
                </a:solidFill>
              </a:rPr>
              <a:t>TITANIC (1997rok)</a:t>
            </a:r>
            <a:endParaRPr lang="pl-PL" b="1" dirty="0">
              <a:solidFill>
                <a:schemeClr val="accent2"/>
              </a:solidFill>
            </a:endParaRPr>
          </a:p>
        </p:txBody>
      </p:sp>
      <p:pic>
        <p:nvPicPr>
          <p:cNvPr id="20482" name="Picture 2" descr="http://kino.swiatowid.elblag.pl/site/assets/files/2403/titanic.200x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40768"/>
            <a:ext cx="3561184" cy="5270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</a:rPr>
              <a:t>GŁÓWNE INFORMACJE</a:t>
            </a:r>
            <a:endParaRPr lang="pl-PL" b="1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Gatunek- Melodramat, Katastroficzny</a:t>
            </a:r>
            <a:endParaRPr lang="pl-PL" dirty="0">
              <a:hlinkClick r:id="rId2"/>
            </a:endParaRPr>
          </a:p>
          <a:p>
            <a:r>
              <a:rPr lang="pl-PL" dirty="0" smtClean="0"/>
              <a:t>Produkcja- USA</a:t>
            </a:r>
          </a:p>
          <a:p>
            <a:r>
              <a:rPr lang="pl-PL" dirty="0" smtClean="0"/>
              <a:t>Reżyseria- James Cameron</a:t>
            </a:r>
          </a:p>
          <a:p>
            <a:r>
              <a:rPr lang="pl-PL" dirty="0" smtClean="0"/>
              <a:t>Scenariusz- James Cameron</a:t>
            </a:r>
          </a:p>
          <a:p>
            <a:r>
              <a:rPr lang="pl-PL" dirty="0"/>
              <a:t>C</a:t>
            </a:r>
            <a:r>
              <a:rPr lang="pl-PL" dirty="0" smtClean="0"/>
              <a:t>zas trwania- 3 godz. 14 min.</a:t>
            </a:r>
          </a:p>
          <a:p>
            <a:r>
              <a:rPr lang="pl-PL" dirty="0" smtClean="0"/>
              <a:t>Premiera- 1 listopada 1997 (świat)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AKTORZY</a:t>
            </a:r>
            <a:endParaRPr lang="pl-PL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Leonardo </a:t>
            </a:r>
            <a:r>
              <a:rPr lang="pl-PL" b="1" dirty="0" err="1" smtClean="0"/>
              <a:t>DiCaprio</a:t>
            </a:r>
            <a:r>
              <a:rPr lang="pl-PL" b="1" dirty="0" smtClean="0"/>
              <a:t>- </a:t>
            </a:r>
            <a:r>
              <a:rPr lang="pl-PL" dirty="0" smtClean="0"/>
              <a:t>Jack </a:t>
            </a:r>
            <a:r>
              <a:rPr lang="pl-PL" dirty="0" err="1" smtClean="0"/>
              <a:t>Dawson</a:t>
            </a:r>
            <a:endParaRPr lang="pl-PL" dirty="0" smtClean="0"/>
          </a:p>
          <a:p>
            <a:r>
              <a:rPr lang="pl-PL" b="1" dirty="0" err="1" smtClean="0"/>
              <a:t>Kate</a:t>
            </a:r>
            <a:r>
              <a:rPr lang="pl-PL" b="1" dirty="0" smtClean="0"/>
              <a:t> </a:t>
            </a:r>
            <a:r>
              <a:rPr lang="pl-PL" b="1" dirty="0" err="1" smtClean="0"/>
              <a:t>Winslet</a:t>
            </a:r>
            <a:r>
              <a:rPr lang="pl-PL" b="1" dirty="0" smtClean="0"/>
              <a:t>- </a:t>
            </a:r>
            <a:r>
              <a:rPr lang="pl-PL" dirty="0" err="1" smtClean="0"/>
              <a:t>Rose</a:t>
            </a:r>
            <a:r>
              <a:rPr lang="pl-PL" dirty="0" smtClean="0"/>
              <a:t> </a:t>
            </a:r>
            <a:r>
              <a:rPr lang="pl-PL" dirty="0" err="1" smtClean="0"/>
              <a:t>DeWitt</a:t>
            </a:r>
            <a:r>
              <a:rPr lang="pl-PL" dirty="0" smtClean="0"/>
              <a:t> </a:t>
            </a:r>
            <a:r>
              <a:rPr lang="pl-PL" dirty="0" err="1" smtClean="0"/>
              <a:t>Bukate</a:t>
            </a:r>
            <a:endParaRPr lang="pl-PL" dirty="0" smtClean="0"/>
          </a:p>
          <a:p>
            <a:r>
              <a:rPr lang="pl-PL" b="1" dirty="0" smtClean="0"/>
              <a:t>Billy </a:t>
            </a:r>
            <a:r>
              <a:rPr lang="pl-PL" b="1" dirty="0" err="1" smtClean="0"/>
              <a:t>Zane</a:t>
            </a:r>
            <a:r>
              <a:rPr lang="pl-PL" b="1" dirty="0" smtClean="0"/>
              <a:t>- </a:t>
            </a:r>
            <a:r>
              <a:rPr lang="pl-PL" dirty="0" err="1" smtClean="0"/>
              <a:t>Caledon</a:t>
            </a:r>
            <a:r>
              <a:rPr lang="pl-PL" dirty="0" smtClean="0"/>
              <a:t> "Cal" </a:t>
            </a:r>
            <a:r>
              <a:rPr lang="pl-PL" dirty="0" err="1" smtClean="0"/>
              <a:t>Hockley</a:t>
            </a:r>
            <a:endParaRPr lang="pl-PL" dirty="0"/>
          </a:p>
          <a:p>
            <a:r>
              <a:rPr lang="pl-PL" b="1" dirty="0" err="1" smtClean="0"/>
              <a:t>Kathy</a:t>
            </a:r>
            <a:r>
              <a:rPr lang="pl-PL" b="1" dirty="0" smtClean="0"/>
              <a:t> Bates- </a:t>
            </a:r>
            <a:r>
              <a:rPr lang="pl-PL" dirty="0" smtClean="0"/>
              <a:t>Molly Brown</a:t>
            </a:r>
          </a:p>
          <a:p>
            <a:r>
              <a:rPr lang="pl-PL" b="1" dirty="0" smtClean="0"/>
              <a:t>Frances Fisher- </a:t>
            </a:r>
            <a:r>
              <a:rPr lang="pl-PL" dirty="0" smtClean="0"/>
              <a:t>Ruth </a:t>
            </a:r>
            <a:r>
              <a:rPr lang="pl-PL" dirty="0" err="1" smtClean="0"/>
              <a:t>DeWitt</a:t>
            </a:r>
            <a:r>
              <a:rPr lang="pl-PL" dirty="0" smtClean="0"/>
              <a:t> </a:t>
            </a:r>
            <a:r>
              <a:rPr lang="pl-PL" dirty="0" err="1" smtClean="0"/>
              <a:t>Bukater</a:t>
            </a:r>
            <a:endParaRPr lang="pl-PL" dirty="0" smtClean="0"/>
          </a:p>
          <a:p>
            <a:r>
              <a:rPr lang="pl-PL" b="1" dirty="0" smtClean="0"/>
              <a:t>Gloria Stuart- </a:t>
            </a:r>
            <a:r>
              <a:rPr lang="pl-PL" dirty="0" smtClean="0"/>
              <a:t>Starsza </a:t>
            </a:r>
            <a:r>
              <a:rPr lang="pl-PL" dirty="0" err="1" smtClean="0"/>
              <a:t>Rose</a:t>
            </a:r>
            <a:endParaRPr lang="pl-PL" dirty="0" smtClean="0"/>
          </a:p>
          <a:p>
            <a:r>
              <a:rPr lang="pl-PL" b="1" dirty="0" smtClean="0"/>
              <a:t>Bill </a:t>
            </a:r>
            <a:r>
              <a:rPr lang="pl-PL" b="1" dirty="0" err="1" smtClean="0"/>
              <a:t>Paxton</a:t>
            </a:r>
            <a:r>
              <a:rPr lang="pl-PL" b="1" dirty="0" smtClean="0"/>
              <a:t>- </a:t>
            </a:r>
            <a:r>
              <a:rPr lang="pl-PL" dirty="0" err="1" smtClean="0"/>
              <a:t>Brock</a:t>
            </a:r>
            <a:r>
              <a:rPr lang="pl-PL" dirty="0" smtClean="0"/>
              <a:t> </a:t>
            </a:r>
            <a:r>
              <a:rPr lang="pl-PL" dirty="0" err="1" smtClean="0"/>
              <a:t>Lovett</a:t>
            </a:r>
            <a:endParaRPr lang="pl-PL" dirty="0" smtClean="0"/>
          </a:p>
          <a:p>
            <a:r>
              <a:rPr lang="pl-PL" b="1" dirty="0" smtClean="0"/>
              <a:t>Bernard Hill- </a:t>
            </a:r>
            <a:r>
              <a:rPr lang="pl-PL" dirty="0" smtClean="0"/>
              <a:t>Kapitan Edward James Smith</a:t>
            </a:r>
          </a:p>
          <a:p>
            <a:r>
              <a:rPr lang="pl-PL" b="1" dirty="0" smtClean="0"/>
              <a:t>David Warner- </a:t>
            </a:r>
            <a:r>
              <a:rPr lang="pl-PL" dirty="0" err="1" smtClean="0"/>
              <a:t>Spicer</a:t>
            </a:r>
            <a:r>
              <a:rPr lang="pl-PL" dirty="0" smtClean="0"/>
              <a:t> </a:t>
            </a:r>
            <a:r>
              <a:rPr lang="pl-PL" dirty="0" err="1" smtClean="0"/>
              <a:t>Lovejoy</a:t>
            </a:r>
            <a:endParaRPr lang="pl-PL" dirty="0" smtClean="0"/>
          </a:p>
          <a:p>
            <a:r>
              <a:rPr lang="pl-PL" b="1" dirty="0" smtClean="0"/>
              <a:t>Victor </a:t>
            </a:r>
            <a:r>
              <a:rPr lang="pl-PL" b="1" dirty="0" err="1" smtClean="0"/>
              <a:t>Garber</a:t>
            </a:r>
            <a:r>
              <a:rPr lang="pl-PL" b="1" dirty="0" smtClean="0"/>
              <a:t>- </a:t>
            </a:r>
            <a:r>
              <a:rPr lang="pl-PL" dirty="0" smtClean="0"/>
              <a:t>Thomas Andrews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FABUŁA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W słoneczny, kwietniowy dzień w 1912 roku, na angielskim wybrzeżu arystokratyczna rodzina wraz z 17-letnią </a:t>
            </a:r>
            <a:r>
              <a:rPr lang="pl-PL" dirty="0" err="1" smtClean="0"/>
              <a:t>Rose</a:t>
            </a:r>
            <a:r>
              <a:rPr lang="pl-PL" dirty="0" smtClean="0"/>
              <a:t> (</a:t>
            </a:r>
            <a:r>
              <a:rPr lang="pl-PL" dirty="0" err="1" smtClean="0"/>
              <a:t>Kate</a:t>
            </a:r>
            <a:r>
              <a:rPr lang="pl-PL" dirty="0" smtClean="0"/>
              <a:t> </a:t>
            </a:r>
            <a:r>
              <a:rPr lang="pl-PL" dirty="0" err="1" smtClean="0"/>
              <a:t>Winslet</a:t>
            </a:r>
            <a:r>
              <a:rPr lang="pl-PL" dirty="0" smtClean="0"/>
              <a:t>) wchodzi na pokład Titanica, udając się w podróż do Stanów Zjednoczonych. Pół godziny później grający w pokera w tanim, portowym barze 23-letni Jack </a:t>
            </a:r>
            <a:r>
              <a:rPr lang="pl-PL" dirty="0" err="1" smtClean="0"/>
              <a:t>Dawson</a:t>
            </a:r>
            <a:r>
              <a:rPr lang="pl-PL" dirty="0" smtClean="0"/>
              <a:t> (Leonardo </a:t>
            </a:r>
            <a:r>
              <a:rPr lang="pl-PL" dirty="0" err="1" smtClean="0"/>
              <a:t>DiCaprio</a:t>
            </a:r>
            <a:r>
              <a:rPr lang="pl-PL" dirty="0" smtClean="0"/>
              <a:t>) wygrywa szczęśliwym trafem bilet III klasy na rejs Titanicem. W ostatniej chwili przed wypłynięciem statku wbiega na jego pokład. Tak zaczyna się wielka historia miłosna, która miała odmienić życie pięknej, bogatej, lecz nieszczęśliwej </a:t>
            </a:r>
            <a:r>
              <a:rPr lang="pl-PL" dirty="0" err="1" smtClean="0"/>
              <a:t>Rose</a:t>
            </a:r>
            <a:r>
              <a:rPr lang="pl-PL" dirty="0" smtClean="0"/>
              <a:t> oraz biednego, nie mającego nic prócz talentu malarskiego Jacka.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800" b="1" dirty="0" smtClean="0">
                <a:solidFill>
                  <a:srgbClr val="FF0000"/>
                </a:solidFill>
              </a:rPr>
              <a:t>NAGRODY:</a:t>
            </a:r>
            <a:br>
              <a:rPr lang="pl-PL" sz="4800" b="1" dirty="0" smtClean="0">
                <a:solidFill>
                  <a:srgbClr val="FF0000"/>
                </a:solidFill>
              </a:rPr>
            </a:br>
            <a:r>
              <a:rPr lang="pl-PL" sz="4800" b="1" dirty="0" smtClean="0">
                <a:solidFill>
                  <a:srgbClr val="FF0000"/>
                </a:solidFill>
              </a:rPr>
              <a:t>50 WYGRANCH I 38 NOMINACJI</a:t>
            </a:r>
            <a:endParaRPr lang="pl-PL" sz="48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pl-PL" dirty="0" smtClean="0"/>
              <a:t>11 Oscarów i 3 nominacje – 1998 rok</a:t>
            </a:r>
          </a:p>
          <a:p>
            <a:r>
              <a:rPr lang="pl-PL" dirty="0" smtClean="0"/>
              <a:t>4 Złote Globy i 4 nominacje – 1998 rok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24578" name="Picture 2" descr="http://oscarwpigulce2.strefa.pl/img/osca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14624"/>
            <a:ext cx="1562100" cy="4143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AVATAR (2009rok)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28676" name="Picture 4" descr="http://1.fwcdn.pl/po/91/13/299113/7332755.3.jpg?l=1346645022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052736"/>
            <a:ext cx="3859973" cy="5589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GŁÓWNE INFORMACJE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pl-PL" dirty="0" smtClean="0"/>
              <a:t>Gatunek- </a:t>
            </a:r>
            <a:r>
              <a:rPr lang="pl-PL" dirty="0" err="1" smtClean="0"/>
              <a:t>Sci-Fi</a:t>
            </a:r>
            <a:endParaRPr lang="pl-PL" dirty="0" smtClean="0"/>
          </a:p>
          <a:p>
            <a:r>
              <a:rPr lang="pl-PL" dirty="0" smtClean="0"/>
              <a:t>Produkcja- USA, Wielka Brytania</a:t>
            </a:r>
          </a:p>
          <a:p>
            <a:r>
              <a:rPr lang="pl-PL" dirty="0" smtClean="0"/>
              <a:t>Reżyseria- James Cameron</a:t>
            </a:r>
          </a:p>
          <a:p>
            <a:r>
              <a:rPr lang="pl-PL" dirty="0" smtClean="0"/>
              <a:t>Scenariusz- James Cameron</a:t>
            </a:r>
          </a:p>
          <a:p>
            <a:r>
              <a:rPr lang="pl-PL" dirty="0"/>
              <a:t>C</a:t>
            </a:r>
            <a:r>
              <a:rPr lang="pl-PL" dirty="0" smtClean="0"/>
              <a:t>zas trwania- 2 godz. 42 min.</a:t>
            </a:r>
          </a:p>
          <a:p>
            <a:r>
              <a:rPr lang="pl-PL" dirty="0" smtClean="0"/>
              <a:t>Premiera-  27 sierpnia 2010 (Polska),                                10 grudnia 2009 (świat)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AKTORZY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/>
              <a:t>Sam </a:t>
            </a:r>
            <a:r>
              <a:rPr lang="pl-PL" b="1" dirty="0" err="1" smtClean="0"/>
              <a:t>Worthington</a:t>
            </a:r>
            <a:r>
              <a:rPr lang="pl-PL" b="1" dirty="0" smtClean="0"/>
              <a:t>- </a:t>
            </a:r>
            <a:r>
              <a:rPr lang="pl-PL" dirty="0" err="1" smtClean="0"/>
              <a:t>Jake</a:t>
            </a:r>
            <a:r>
              <a:rPr lang="pl-PL" dirty="0" smtClean="0"/>
              <a:t> </a:t>
            </a:r>
            <a:r>
              <a:rPr lang="pl-PL" dirty="0" err="1" smtClean="0"/>
              <a:t>Sully</a:t>
            </a:r>
            <a:endParaRPr lang="pl-PL" dirty="0" smtClean="0"/>
          </a:p>
          <a:p>
            <a:r>
              <a:rPr lang="pl-PL" b="1" dirty="0" err="1" smtClean="0"/>
              <a:t>Zoe</a:t>
            </a:r>
            <a:r>
              <a:rPr lang="pl-PL" b="1" dirty="0" smtClean="0"/>
              <a:t> </a:t>
            </a:r>
            <a:r>
              <a:rPr lang="pl-PL" b="1" dirty="0" err="1" smtClean="0"/>
              <a:t>Saldana</a:t>
            </a:r>
            <a:r>
              <a:rPr lang="pl-PL" b="1" dirty="0" smtClean="0"/>
              <a:t>- </a:t>
            </a:r>
            <a:r>
              <a:rPr lang="pl-PL" dirty="0" err="1" smtClean="0"/>
              <a:t>Neytiri</a:t>
            </a:r>
            <a:endParaRPr lang="pl-PL" dirty="0" smtClean="0"/>
          </a:p>
          <a:p>
            <a:r>
              <a:rPr lang="pl-PL" b="1" dirty="0" err="1" smtClean="0"/>
              <a:t>Sigourney</a:t>
            </a:r>
            <a:r>
              <a:rPr lang="pl-PL" b="1" dirty="0" smtClean="0"/>
              <a:t> </a:t>
            </a:r>
            <a:r>
              <a:rPr lang="pl-PL" b="1" dirty="0" err="1" smtClean="0"/>
              <a:t>Weaver</a:t>
            </a:r>
            <a:r>
              <a:rPr lang="pl-PL" b="1" dirty="0" smtClean="0"/>
              <a:t>- </a:t>
            </a:r>
            <a:r>
              <a:rPr lang="pl-PL" dirty="0" smtClean="0"/>
              <a:t>Dr Grace </a:t>
            </a:r>
            <a:r>
              <a:rPr lang="pl-PL" dirty="0" err="1" smtClean="0"/>
              <a:t>Augustine</a:t>
            </a:r>
            <a:endParaRPr lang="pl-PL" dirty="0" smtClean="0"/>
          </a:p>
          <a:p>
            <a:r>
              <a:rPr lang="pl-PL" b="1" dirty="0" smtClean="0"/>
              <a:t>Stephen Lang- </a:t>
            </a:r>
            <a:r>
              <a:rPr lang="pl-PL" dirty="0" smtClean="0"/>
              <a:t>Pułkownik Miles </a:t>
            </a:r>
            <a:r>
              <a:rPr lang="pl-PL" dirty="0" err="1" smtClean="0"/>
              <a:t>Quaritch</a:t>
            </a:r>
            <a:endParaRPr lang="pl-PL" dirty="0" smtClean="0"/>
          </a:p>
          <a:p>
            <a:r>
              <a:rPr lang="pl-PL" b="1" dirty="0" err="1" smtClean="0"/>
              <a:t>Michelle</a:t>
            </a:r>
            <a:r>
              <a:rPr lang="pl-PL" b="1" dirty="0" smtClean="0"/>
              <a:t> Rodriguez- </a:t>
            </a:r>
            <a:r>
              <a:rPr lang="pl-PL" dirty="0" smtClean="0"/>
              <a:t>Trudy </a:t>
            </a:r>
            <a:r>
              <a:rPr lang="pl-PL" dirty="0" err="1" smtClean="0"/>
              <a:t>Chacon</a:t>
            </a:r>
            <a:endParaRPr lang="pl-PL" dirty="0" smtClean="0"/>
          </a:p>
          <a:p>
            <a:r>
              <a:rPr lang="pl-PL" b="1" dirty="0" smtClean="0"/>
              <a:t>Giovanni </a:t>
            </a:r>
            <a:r>
              <a:rPr lang="pl-PL" b="1" dirty="0" err="1" smtClean="0"/>
              <a:t>Ribisi</a:t>
            </a:r>
            <a:r>
              <a:rPr lang="pl-PL" b="1" dirty="0" smtClean="0"/>
              <a:t>- </a:t>
            </a:r>
            <a:r>
              <a:rPr lang="pl-PL" dirty="0" smtClean="0"/>
              <a:t>Parker </a:t>
            </a:r>
            <a:r>
              <a:rPr lang="pl-PL" dirty="0" err="1" smtClean="0"/>
              <a:t>Selfridge</a:t>
            </a:r>
            <a:endParaRPr lang="pl-PL" dirty="0" smtClean="0"/>
          </a:p>
          <a:p>
            <a:r>
              <a:rPr lang="pl-PL" b="1" dirty="0" smtClean="0"/>
              <a:t>Joel David Moore- </a:t>
            </a:r>
            <a:r>
              <a:rPr lang="pl-PL" dirty="0" smtClean="0"/>
              <a:t>Norm </a:t>
            </a:r>
            <a:r>
              <a:rPr lang="pl-PL" dirty="0" err="1" smtClean="0"/>
              <a:t>Spellman</a:t>
            </a:r>
            <a:endParaRPr lang="pl-PL" dirty="0" smtClean="0"/>
          </a:p>
          <a:p>
            <a:r>
              <a:rPr lang="pl-PL" b="1" dirty="0" smtClean="0"/>
              <a:t>CCH </a:t>
            </a:r>
            <a:r>
              <a:rPr lang="pl-PL" b="1" dirty="0" err="1" smtClean="0"/>
              <a:t>Pounder</a:t>
            </a:r>
            <a:r>
              <a:rPr lang="pl-PL" b="1" dirty="0" smtClean="0"/>
              <a:t>- </a:t>
            </a:r>
            <a:r>
              <a:rPr lang="pl-PL" dirty="0" err="1" smtClean="0"/>
              <a:t>Moat</a:t>
            </a:r>
            <a:endParaRPr lang="pl-PL" dirty="0" smtClean="0"/>
          </a:p>
          <a:p>
            <a:r>
              <a:rPr lang="pl-PL" b="1" dirty="0" err="1" smtClean="0"/>
              <a:t>Wes</a:t>
            </a:r>
            <a:r>
              <a:rPr lang="pl-PL" b="1" dirty="0" smtClean="0"/>
              <a:t> </a:t>
            </a:r>
            <a:r>
              <a:rPr lang="pl-PL" b="1" dirty="0" err="1" smtClean="0"/>
              <a:t>Studi</a:t>
            </a:r>
            <a:r>
              <a:rPr lang="pl-PL" b="1" dirty="0" smtClean="0"/>
              <a:t>- </a:t>
            </a:r>
            <a:r>
              <a:rPr lang="pl-PL" dirty="0" err="1" smtClean="0"/>
              <a:t>Eytukan</a:t>
            </a:r>
            <a:endParaRPr lang="pl-PL" dirty="0" smtClean="0"/>
          </a:p>
          <a:p>
            <a:r>
              <a:rPr lang="pl-PL" b="1" dirty="0" err="1" smtClean="0"/>
              <a:t>Laz</a:t>
            </a:r>
            <a:r>
              <a:rPr lang="pl-PL" b="1" dirty="0" smtClean="0"/>
              <a:t> Alonso- </a:t>
            </a:r>
            <a:r>
              <a:rPr lang="pl-PL" dirty="0" err="1" smtClean="0"/>
              <a:t>Tsu'Tey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3"/>
                </a:solidFill>
              </a:rPr>
              <a:t>FABUŁA I NAGRODY</a:t>
            </a:r>
            <a:endParaRPr lang="pl-PL" b="1" dirty="0">
              <a:solidFill>
                <a:schemeClr val="accent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Akcja filmu rozgrywa się od maja do sierpnia 2154 roku. "</a:t>
            </a:r>
            <a:r>
              <a:rPr lang="pl-PL" dirty="0" err="1" smtClean="0"/>
              <a:t>Avatar</a:t>
            </a:r>
            <a:r>
              <a:rPr lang="pl-PL" dirty="0" smtClean="0"/>
              <a:t>" opowiada historię sparaliżowanego byłego komandosa, który dostaje szansę odzyskania zdrowego ciała. Musi jednak wziąć udział w specjalnym programie militarnym o nazwie </a:t>
            </a:r>
            <a:r>
              <a:rPr lang="pl-PL" dirty="0" err="1" smtClean="0"/>
              <a:t>Avatar</a:t>
            </a:r>
            <a:r>
              <a:rPr lang="pl-PL" dirty="0" smtClean="0"/>
              <a:t>. </a:t>
            </a:r>
            <a:r>
              <a:rPr lang="pl-PL" dirty="0" err="1" smtClean="0"/>
              <a:t>Jake</a:t>
            </a:r>
            <a:r>
              <a:rPr lang="pl-PL" dirty="0" smtClean="0"/>
              <a:t> zostaje wrzucony w środek narastającego konfliktu między przybyszami z Ziemi a </a:t>
            </a:r>
            <a:r>
              <a:rPr lang="pl-PL" dirty="0" err="1" smtClean="0"/>
              <a:t>Na'vi</a:t>
            </a:r>
            <a:r>
              <a:rPr lang="pl-PL" dirty="0" smtClean="0"/>
              <a:t>, żyjącymi w pełnej harmonii z przyrodą. </a:t>
            </a:r>
            <a:r>
              <a:rPr lang="pl-PL" dirty="0" err="1" smtClean="0"/>
              <a:t>Jake</a:t>
            </a:r>
            <a:r>
              <a:rPr lang="pl-PL" dirty="0" smtClean="0"/>
              <a:t> otrzymuje rozkaz od dowódcy obozu na Pandorze, aby zdobyć zaufanie </a:t>
            </a:r>
            <a:r>
              <a:rPr lang="pl-PL" dirty="0" err="1" smtClean="0"/>
              <a:t>Na'vi</a:t>
            </a:r>
            <a:r>
              <a:rPr lang="pl-PL" dirty="0" smtClean="0"/>
              <a:t> i przekonać ich do zmiany miejsca zamieszkania, gdyż pod ich drzewem znajdują się największe złoża </a:t>
            </a:r>
            <a:r>
              <a:rPr lang="pl-PL" dirty="0" err="1" smtClean="0"/>
              <a:t>unobtainium</a:t>
            </a:r>
            <a:r>
              <a:rPr lang="pl-PL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accent4"/>
                </a:solidFill>
              </a:rPr>
              <a:t>James Francis Cameron</a:t>
            </a: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Data i miejsce urodzenia: </a:t>
            </a:r>
          </a:p>
          <a:p>
            <a:r>
              <a:rPr lang="pl-PL" dirty="0"/>
              <a:t>16 sierpnia 1954, </a:t>
            </a:r>
            <a:r>
              <a:rPr lang="pl-PL" dirty="0" err="1"/>
              <a:t>Kapuskasing</a:t>
            </a:r>
            <a:r>
              <a:rPr lang="pl-PL" dirty="0"/>
              <a:t>.</a:t>
            </a:r>
          </a:p>
          <a:p>
            <a:r>
              <a:rPr lang="pl-PL" dirty="0"/>
              <a:t>Kanadyjski reżyser kina akcji, scenarzysta i producent filmowy</a:t>
            </a:r>
          </a:p>
          <a:p>
            <a:r>
              <a:rPr lang="pl-PL" dirty="0"/>
              <a:t>Ma on 188cm wzrostu.</a:t>
            </a:r>
          </a:p>
          <a:p>
            <a:r>
              <a:rPr lang="pl-PL" dirty="0"/>
              <a:t>Jest on pięciokrotnie żonaty. W 2006 roku wziął ślub z Elizabeth </a:t>
            </a:r>
            <a:r>
              <a:rPr lang="pl-PL" dirty="0" err="1"/>
              <a:t>Rose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7200" b="1" i="1" dirty="0" smtClean="0">
                <a:solidFill>
                  <a:srgbClr val="C00000"/>
                </a:solidFill>
                <a:latin typeface="Broadway" pitchFamily="82" charset="0"/>
              </a:rPr>
              <a:t>DZIĘKUJĘ ZA UWAGĘ</a:t>
            </a:r>
            <a:endParaRPr lang="pl-PL" sz="7200" b="1" i="1" dirty="0">
              <a:solidFill>
                <a:srgbClr val="C00000"/>
              </a:solidFill>
              <a:latin typeface="Broadway" pitchFamily="82" charset="0"/>
            </a:endParaRPr>
          </a:p>
        </p:txBody>
      </p:sp>
      <p:pic>
        <p:nvPicPr>
          <p:cNvPr id="32770" name="Picture 2" descr="http://bsblog.blox.pl/resource/rowan_atkinson_avat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6047359" cy="3921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ŻYCIORYS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Studiował fizykę i literaturę angielską na Stanowym Uniwersytecie w Kalifornii.</a:t>
            </a:r>
          </a:p>
          <a:p>
            <a:r>
              <a:rPr lang="pl-PL" dirty="0"/>
              <a:t>Zanim rozpoczął karierę reżysera pracował jako woźny w szkole lub kierowca ciężarówek.</a:t>
            </a:r>
          </a:p>
          <a:p>
            <a:r>
              <a:rPr lang="pl-PL" dirty="0"/>
              <a:t>Dzięki "Gwiezdnym wojnom" Lucasa doszedł do wniosku, że jedyne co chce robić w życiu to reżyserować </a:t>
            </a:r>
            <a:r>
              <a:rPr lang="pl-PL" dirty="0" err="1"/>
              <a:t>filmy.Wrócił</a:t>
            </a:r>
            <a:r>
              <a:rPr lang="pl-PL" dirty="0"/>
              <a:t> do swoich modeli i ponowił prace nad udoskonalaniem technik efektów specjalnych. Ta działalność zwróciła na niego uwagę ludzi z New </a:t>
            </a:r>
            <a:r>
              <a:rPr lang="pl-PL" dirty="0" err="1"/>
              <a:t>World</a:t>
            </a:r>
            <a:r>
              <a:rPr lang="pl-PL" dirty="0"/>
              <a:t> </a:t>
            </a:r>
            <a:r>
              <a:rPr lang="pl-PL" dirty="0" err="1"/>
              <a:t>Pictures</a:t>
            </a:r>
            <a:r>
              <a:rPr lang="pl-PL" dirty="0"/>
              <a:t>, którzy postanowili powierzyć mu reżyserię filmu "</a:t>
            </a:r>
            <a:r>
              <a:rPr lang="pl-PL" dirty="0" err="1"/>
              <a:t>Piranha</a:t>
            </a:r>
            <a:r>
              <a:rPr lang="pl-PL" dirty="0"/>
              <a:t> II". Film ten oczywiście był totalną klapą.</a:t>
            </a:r>
          </a:p>
          <a:p>
            <a:r>
              <a:rPr lang="pl-PL" dirty="0"/>
              <a:t>W 1993 r. założył firmę Digital </a:t>
            </a:r>
            <a:r>
              <a:rPr lang="pl-PL" dirty="0" err="1"/>
              <a:t>Domain</a:t>
            </a:r>
            <a:r>
              <a:rPr lang="pl-PL" dirty="0"/>
              <a:t>, która specjalizuje się w tworzeniu i doskonaleniu efektów specjalnych.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</a:rPr>
              <a:t>CIEKAWOSTKI</a:t>
            </a:r>
            <a:endParaRPr lang="pl-PL" b="1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pl-PL" dirty="0"/>
              <a:t> Jego </a:t>
            </a:r>
            <a:r>
              <a:rPr lang="pl-PL" dirty="0" smtClean="0"/>
              <a:t>przedsięwzięcia </a:t>
            </a:r>
            <a:r>
              <a:rPr lang="pl-PL" dirty="0"/>
              <a:t>przekraczają </a:t>
            </a:r>
            <a:r>
              <a:rPr lang="pl-PL" dirty="0" smtClean="0"/>
              <a:t>zazwyczaj </a:t>
            </a:r>
            <a:r>
              <a:rPr lang="pl-PL" dirty="0"/>
              <a:t>termin i budżet lecz potem odnoszą sukces komercyjny.</a:t>
            </a:r>
          </a:p>
          <a:p>
            <a:r>
              <a:rPr lang="pl-PL" dirty="0"/>
              <a:t>Interesuje się on oceanologią i wyprawami do głębin oceanicznych. 26 marca 2012 roku zszedł on do dna Rowu Mariańskiego i był tam w samotności przez 5 godzin.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Dzieła filmowe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b="1" dirty="0"/>
              <a:t>2017 </a:t>
            </a:r>
            <a:r>
              <a:rPr lang="pl-PL" b="1" dirty="0" err="1"/>
              <a:t>Avatar</a:t>
            </a:r>
            <a:r>
              <a:rPr lang="pl-PL" b="1" dirty="0"/>
              <a:t> 3</a:t>
            </a:r>
          </a:p>
          <a:p>
            <a:r>
              <a:rPr lang="pl-PL" b="1" dirty="0"/>
              <a:t>2016 </a:t>
            </a:r>
            <a:r>
              <a:rPr lang="pl-PL" b="1" dirty="0" err="1"/>
              <a:t>Battle</a:t>
            </a:r>
            <a:r>
              <a:rPr lang="pl-PL" b="1" dirty="0"/>
              <a:t> Angel</a:t>
            </a:r>
          </a:p>
          <a:p>
            <a:r>
              <a:rPr lang="pl-PL" dirty="0"/>
              <a:t> </a:t>
            </a:r>
            <a:r>
              <a:rPr lang="pl-PL" b="1" dirty="0"/>
              <a:t>2015 </a:t>
            </a:r>
            <a:r>
              <a:rPr lang="pl-PL" b="1" dirty="0" err="1"/>
              <a:t>Avatar</a:t>
            </a:r>
            <a:r>
              <a:rPr lang="pl-PL" b="1" dirty="0"/>
              <a:t> 2</a:t>
            </a:r>
          </a:p>
          <a:p>
            <a:r>
              <a:rPr lang="en-US" b="1" dirty="0"/>
              <a:t>2012 Dive, </a:t>
            </a:r>
            <a:r>
              <a:rPr lang="en-US" b="1" dirty="0" err="1"/>
              <a:t>TheTitanic</a:t>
            </a:r>
            <a:r>
              <a:rPr lang="en-US" b="1" dirty="0"/>
              <a:t>: The Final Word with James Cameron</a:t>
            </a:r>
          </a:p>
          <a:p>
            <a:r>
              <a:rPr lang="pl-PL" dirty="0"/>
              <a:t> </a:t>
            </a:r>
            <a:r>
              <a:rPr lang="pl-PL" b="1" dirty="0"/>
              <a:t>2009 </a:t>
            </a:r>
            <a:r>
              <a:rPr lang="pl-PL" b="1" dirty="0" err="1"/>
              <a:t>Avatar</a:t>
            </a:r>
            <a:endParaRPr lang="pl-PL" b="1" dirty="0"/>
          </a:p>
          <a:p>
            <a:r>
              <a:rPr lang="pl-PL" b="1" dirty="0"/>
              <a:t>2005 Obcy z głębin</a:t>
            </a:r>
          </a:p>
          <a:p>
            <a:r>
              <a:rPr lang="pl-PL" dirty="0"/>
              <a:t> </a:t>
            </a:r>
            <a:r>
              <a:rPr lang="pl-PL" b="1" dirty="0"/>
              <a:t>2003 Głosy z głębin 3D</a:t>
            </a:r>
          </a:p>
          <a:p>
            <a:r>
              <a:rPr lang="pl-PL" dirty="0"/>
              <a:t> </a:t>
            </a:r>
            <a:r>
              <a:rPr lang="pl-PL" b="1" dirty="0"/>
              <a:t>2002 Ekspedycja: Bismarck</a:t>
            </a:r>
          </a:p>
          <a:p>
            <a:r>
              <a:rPr lang="pl-PL" b="1" dirty="0" smtClean="0"/>
              <a:t> 1997 </a:t>
            </a:r>
            <a:r>
              <a:rPr lang="pl-PL" b="1" dirty="0"/>
              <a:t>Titanic</a:t>
            </a:r>
          </a:p>
          <a:p>
            <a:r>
              <a:rPr lang="en-US" dirty="0"/>
              <a:t> </a:t>
            </a:r>
            <a:r>
              <a:rPr lang="en-US" b="1" dirty="0"/>
              <a:t>1996 3-D: Battle Across Time</a:t>
            </a:r>
          </a:p>
          <a:p>
            <a:r>
              <a:rPr lang="pl-PL" dirty="0"/>
              <a:t> </a:t>
            </a:r>
            <a:r>
              <a:rPr lang="pl-PL" b="1" dirty="0"/>
              <a:t>1994 Prawdziwe kłamstwa</a:t>
            </a:r>
          </a:p>
          <a:p>
            <a:r>
              <a:rPr lang="pl-PL" dirty="0"/>
              <a:t> </a:t>
            </a:r>
            <a:r>
              <a:rPr lang="pl-PL" b="1" dirty="0"/>
              <a:t>1991 Terminator 2: Dzień sądu</a:t>
            </a:r>
          </a:p>
          <a:p>
            <a:r>
              <a:rPr lang="pl-PL" b="1" dirty="0"/>
              <a:t> 1989 Głębia</a:t>
            </a:r>
          </a:p>
          <a:p>
            <a:r>
              <a:rPr lang="pl-PL" dirty="0"/>
              <a:t> </a:t>
            </a:r>
            <a:r>
              <a:rPr lang="pl-PL" b="1" dirty="0"/>
              <a:t>1988 Reach</a:t>
            </a:r>
          </a:p>
          <a:p>
            <a:r>
              <a:rPr lang="pl-PL" dirty="0"/>
              <a:t> </a:t>
            </a:r>
            <a:r>
              <a:rPr lang="pl-PL" b="1" dirty="0"/>
              <a:t>1986 Obcy - decydujące starcie</a:t>
            </a:r>
          </a:p>
          <a:p>
            <a:r>
              <a:rPr lang="pl-PL" dirty="0"/>
              <a:t> </a:t>
            </a:r>
            <a:r>
              <a:rPr lang="pl-PL" b="1" dirty="0"/>
              <a:t>1984 Terminator</a:t>
            </a:r>
          </a:p>
          <a:p>
            <a:r>
              <a:rPr lang="pl-PL" b="1" dirty="0"/>
              <a:t> 1981 Pirania II: Latający </a:t>
            </a:r>
            <a:r>
              <a:rPr lang="pl-PL" b="1" dirty="0" smtClean="0"/>
              <a:t>mordercy</a:t>
            </a:r>
          </a:p>
          <a:p>
            <a:r>
              <a:rPr lang="pl-PL" b="1" dirty="0"/>
              <a:t> </a:t>
            </a:r>
            <a:r>
              <a:rPr lang="pl-PL" b="1" dirty="0" smtClean="0"/>
              <a:t>1978 </a:t>
            </a:r>
            <a:r>
              <a:rPr lang="pl-PL" b="1" dirty="0" err="1"/>
              <a:t>Xenogenesis</a:t>
            </a:r>
            <a:endParaRPr lang="pl-PL" b="1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300" b="1" u="sng" dirty="0">
                <a:solidFill>
                  <a:srgbClr val="FF0000"/>
                </a:solidFill>
              </a:rPr>
              <a:t>50 Nagród</a:t>
            </a:r>
            <a:r>
              <a:rPr lang="pl-PL" sz="5300" b="1" u="sng" dirty="0" smtClean="0">
                <a:solidFill>
                  <a:srgbClr val="FF0000"/>
                </a:solidFill>
              </a:rPr>
              <a:t>:</a:t>
            </a:r>
            <a:r>
              <a:rPr lang="pl-PL" sz="5300" b="1" dirty="0" smtClean="0">
                <a:solidFill>
                  <a:srgbClr val="FF0000"/>
                </a:solidFill>
              </a:rPr>
              <a:t/>
            </a:r>
            <a:br>
              <a:rPr lang="pl-PL" sz="5300" b="1" dirty="0" smtClean="0">
                <a:solidFill>
                  <a:srgbClr val="FF0000"/>
                </a:solidFill>
              </a:rPr>
            </a:br>
            <a:r>
              <a:rPr lang="pl-PL" sz="5300" b="1" u="sng" dirty="0" smtClean="0">
                <a:solidFill>
                  <a:srgbClr val="FF0000"/>
                </a:solidFill>
              </a:rPr>
              <a:t>28 </a:t>
            </a:r>
            <a:r>
              <a:rPr lang="pl-PL" sz="5300" b="1" u="sng" dirty="0">
                <a:solidFill>
                  <a:srgbClr val="FF0000"/>
                </a:solidFill>
              </a:rPr>
              <a:t>nominacji i 22 wygrane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2010 nominacja Oscar :</a:t>
            </a:r>
          </a:p>
          <a:p>
            <a:r>
              <a:rPr lang="pl-PL" dirty="0"/>
              <a:t>Najlepszy film za film </a:t>
            </a:r>
            <a:r>
              <a:rPr lang="pl-PL" dirty="0" err="1"/>
              <a:t>Avatar</a:t>
            </a:r>
            <a:r>
              <a:rPr lang="pl-PL" dirty="0"/>
              <a:t> (2009)wraz z: Jon Landau</a:t>
            </a:r>
          </a:p>
          <a:p>
            <a:r>
              <a:rPr lang="pl-PL" dirty="0"/>
              <a:t>Najlepszy reżyser za film </a:t>
            </a:r>
            <a:r>
              <a:rPr lang="pl-PL" dirty="0" err="1"/>
              <a:t>Avatar</a:t>
            </a:r>
            <a:r>
              <a:rPr lang="pl-PL" dirty="0"/>
              <a:t> (2009) </a:t>
            </a:r>
          </a:p>
          <a:p>
            <a:r>
              <a:rPr lang="pl-PL" dirty="0"/>
              <a:t>Najlepszy montaż za film </a:t>
            </a:r>
            <a:r>
              <a:rPr lang="pl-PL" dirty="0" err="1"/>
              <a:t>Avatar</a:t>
            </a:r>
            <a:r>
              <a:rPr lang="pl-PL" dirty="0"/>
              <a:t> wraz z: John </a:t>
            </a:r>
            <a:r>
              <a:rPr lang="pl-PL" dirty="0" err="1"/>
              <a:t>Refoua</a:t>
            </a:r>
            <a:r>
              <a:rPr lang="pl-PL" dirty="0"/>
              <a:t>, Stephen E. </a:t>
            </a:r>
            <a:r>
              <a:rPr lang="pl-PL" dirty="0" err="1"/>
              <a:t>Rivkin</a:t>
            </a:r>
            <a:endParaRPr lang="pl-PL" dirty="0"/>
          </a:p>
          <a:p>
            <a:r>
              <a:rPr lang="pl-PL" dirty="0"/>
              <a:t>1998 wygrana Oscar:</a:t>
            </a:r>
          </a:p>
          <a:p>
            <a:r>
              <a:rPr lang="pl-PL" dirty="0"/>
              <a:t>Najlepszy film za film Titanic (1997)</a:t>
            </a:r>
          </a:p>
          <a:p>
            <a:r>
              <a:rPr lang="pl-PL" dirty="0"/>
              <a:t>Najlepszy reżyser za film Titanic (1997)</a:t>
            </a:r>
          </a:p>
          <a:p>
            <a:r>
              <a:rPr lang="pl-PL" dirty="0"/>
              <a:t>Najlepszy montaż za film Titanic (1997)</a:t>
            </a:r>
          </a:p>
          <a:p>
            <a:r>
              <a:rPr lang="pl-PL" dirty="0"/>
              <a:t>Złoty Glob</a:t>
            </a:r>
          </a:p>
          <a:p>
            <a:r>
              <a:rPr lang="pl-PL" dirty="0"/>
              <a:t>2010 wygrana Najlepszy reżyser za film </a:t>
            </a:r>
            <a:r>
              <a:rPr lang="pl-PL" dirty="0" err="1"/>
              <a:t>Avatar</a:t>
            </a:r>
            <a:r>
              <a:rPr lang="pl-PL" dirty="0"/>
              <a:t> (2009) </a:t>
            </a:r>
          </a:p>
          <a:p>
            <a:r>
              <a:rPr lang="pl-PL" dirty="0"/>
              <a:t>1998 Wygrana  Najlepszy reżyser za film Titanic (1997)</a:t>
            </a:r>
          </a:p>
          <a:p>
            <a:r>
              <a:rPr lang="pl-PL" dirty="0"/>
              <a:t>1998 Nominacja  Najlepszy scenariusz za film Titanic (1997)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TERMINATOR (1984 rok</a:t>
            </a:r>
            <a:r>
              <a:rPr lang="pl-PL" dirty="0" smtClean="0"/>
              <a:t>)</a:t>
            </a:r>
            <a:endParaRPr lang="pl-PL" dirty="0"/>
          </a:p>
        </p:txBody>
      </p:sp>
      <p:pic>
        <p:nvPicPr>
          <p:cNvPr id="11266" name="Picture 2" descr="http://s3.ifotos.pl/img/Terminato_rnesrr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56792"/>
            <a:ext cx="3217540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</a:rPr>
              <a:t>GŁÓWNE INFORMACJE</a:t>
            </a:r>
            <a:endParaRPr lang="pl-PL" b="1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pl-PL" dirty="0" smtClean="0"/>
              <a:t>Gatunek- akcja, </a:t>
            </a:r>
            <a:r>
              <a:rPr lang="pl-PL" dirty="0" err="1" smtClean="0"/>
              <a:t>sci-fiction</a:t>
            </a:r>
            <a:endParaRPr lang="pl-PL" dirty="0" smtClean="0"/>
          </a:p>
          <a:p>
            <a:r>
              <a:rPr lang="pl-PL" dirty="0" smtClean="0"/>
              <a:t>Produkcja- USA, Wielka Brytania</a:t>
            </a:r>
          </a:p>
          <a:p>
            <a:r>
              <a:rPr lang="pl-PL" dirty="0" smtClean="0"/>
              <a:t>Reżyseria- James Cameron</a:t>
            </a:r>
          </a:p>
          <a:p>
            <a:r>
              <a:rPr lang="pl-PL" dirty="0" smtClean="0"/>
              <a:t>Scenariusz- James Cameron, Gale </a:t>
            </a:r>
            <a:r>
              <a:rPr lang="pl-PL" dirty="0" err="1" smtClean="0"/>
              <a:t>Anne</a:t>
            </a:r>
            <a:r>
              <a:rPr lang="pl-PL" dirty="0" smtClean="0"/>
              <a:t> </a:t>
            </a:r>
            <a:r>
              <a:rPr lang="pl-PL" dirty="0" err="1" smtClean="0"/>
              <a:t>Hurd</a:t>
            </a:r>
            <a:endParaRPr lang="pl-PL" dirty="0" smtClean="0"/>
          </a:p>
          <a:p>
            <a:r>
              <a:rPr lang="pl-PL" dirty="0" smtClean="0"/>
              <a:t>Czas trwania- 1 godz. 47 min.</a:t>
            </a:r>
          </a:p>
          <a:p>
            <a:r>
              <a:rPr lang="pl-PL" dirty="0" smtClean="0"/>
              <a:t>Premiera - 26 października 1984 (świat)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AKTORZY</a:t>
            </a:r>
            <a:endParaRPr lang="pl-P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Arnold </a:t>
            </a:r>
            <a:r>
              <a:rPr lang="pl-PL" b="1" dirty="0" err="1" smtClean="0"/>
              <a:t>Schwarzenegger</a:t>
            </a:r>
            <a:r>
              <a:rPr lang="pl-PL" b="1" dirty="0" smtClean="0"/>
              <a:t>- </a:t>
            </a:r>
            <a:r>
              <a:rPr lang="pl-PL" dirty="0" smtClean="0"/>
              <a:t>Terminator   </a:t>
            </a:r>
          </a:p>
          <a:p>
            <a:r>
              <a:rPr lang="pl-PL" b="1" dirty="0" smtClean="0"/>
              <a:t>Michael </a:t>
            </a:r>
            <a:r>
              <a:rPr lang="pl-PL" b="1" dirty="0" err="1" smtClean="0"/>
              <a:t>Biehn</a:t>
            </a:r>
            <a:r>
              <a:rPr lang="pl-PL" b="1" dirty="0" smtClean="0"/>
              <a:t>- </a:t>
            </a:r>
            <a:r>
              <a:rPr lang="pl-PL" dirty="0" err="1" smtClean="0"/>
              <a:t>Kyle</a:t>
            </a:r>
            <a:r>
              <a:rPr lang="pl-PL" dirty="0" smtClean="0"/>
              <a:t> </a:t>
            </a:r>
            <a:r>
              <a:rPr lang="pl-PL" dirty="0" err="1" smtClean="0"/>
              <a:t>Reese</a:t>
            </a:r>
            <a:r>
              <a:rPr lang="pl-PL" dirty="0" smtClean="0"/>
              <a:t> </a:t>
            </a:r>
          </a:p>
          <a:p>
            <a:r>
              <a:rPr lang="pl-PL" b="1" dirty="0" smtClean="0"/>
              <a:t>Linda Hamilton- </a:t>
            </a:r>
            <a:r>
              <a:rPr lang="pl-PL" dirty="0" smtClean="0"/>
              <a:t>Sarah Connor</a:t>
            </a:r>
          </a:p>
          <a:p>
            <a:r>
              <a:rPr lang="pl-PL" b="1" dirty="0" smtClean="0"/>
              <a:t>Paul </a:t>
            </a:r>
            <a:r>
              <a:rPr lang="pl-PL" b="1" dirty="0" err="1" smtClean="0"/>
              <a:t>Winfield</a:t>
            </a:r>
            <a:r>
              <a:rPr lang="pl-PL" b="1" dirty="0" smtClean="0"/>
              <a:t>- </a:t>
            </a:r>
            <a:r>
              <a:rPr lang="pl-PL" dirty="0" smtClean="0"/>
              <a:t>Porucznik Ed </a:t>
            </a:r>
            <a:r>
              <a:rPr lang="pl-PL" dirty="0" err="1" smtClean="0"/>
              <a:t>Traxler</a:t>
            </a:r>
            <a:endParaRPr lang="pl-PL" dirty="0" smtClean="0"/>
          </a:p>
          <a:p>
            <a:r>
              <a:rPr lang="pl-PL" b="1" dirty="0" smtClean="0"/>
              <a:t>Lance </a:t>
            </a:r>
            <a:r>
              <a:rPr lang="pl-PL" b="1" dirty="0" err="1" smtClean="0"/>
              <a:t>Henriksen</a:t>
            </a:r>
            <a:r>
              <a:rPr lang="pl-PL" b="1" dirty="0" smtClean="0"/>
              <a:t>- </a:t>
            </a:r>
            <a:r>
              <a:rPr lang="pl-PL" dirty="0" smtClean="0"/>
              <a:t>Detektyw Hal </a:t>
            </a:r>
            <a:r>
              <a:rPr lang="pl-PL" dirty="0" err="1" smtClean="0"/>
              <a:t>Vukovich</a:t>
            </a:r>
            <a:endParaRPr lang="pl-PL" dirty="0" smtClean="0"/>
          </a:p>
          <a:p>
            <a:r>
              <a:rPr lang="pl-PL" b="1" dirty="0" err="1" smtClean="0"/>
              <a:t>Rick</a:t>
            </a:r>
            <a:r>
              <a:rPr lang="pl-PL" b="1" dirty="0" smtClean="0"/>
              <a:t> </a:t>
            </a:r>
            <a:r>
              <a:rPr lang="pl-PL" b="1" dirty="0" err="1" smtClean="0"/>
              <a:t>Rossovich</a:t>
            </a:r>
            <a:r>
              <a:rPr lang="pl-PL" b="1" dirty="0" smtClean="0"/>
              <a:t>- </a:t>
            </a:r>
            <a:r>
              <a:rPr lang="pl-PL" dirty="0" err="1" smtClean="0"/>
              <a:t>Matt</a:t>
            </a:r>
            <a:r>
              <a:rPr lang="pl-PL" dirty="0" smtClean="0"/>
              <a:t> Buchanan</a:t>
            </a:r>
          </a:p>
          <a:p>
            <a:r>
              <a:rPr lang="pl-PL" b="1" dirty="0" smtClean="0"/>
              <a:t>Bess Motta- </a:t>
            </a:r>
            <a:r>
              <a:rPr lang="pl-PL" dirty="0" smtClean="0"/>
              <a:t>Ginger Ventura</a:t>
            </a:r>
          </a:p>
          <a:p>
            <a:r>
              <a:rPr lang="pl-PL" b="1" dirty="0" err="1" smtClean="0"/>
              <a:t>Earl</a:t>
            </a:r>
            <a:r>
              <a:rPr lang="pl-PL" b="1" dirty="0" smtClean="0"/>
              <a:t> </a:t>
            </a:r>
            <a:r>
              <a:rPr lang="pl-PL" b="1" dirty="0" err="1" smtClean="0"/>
              <a:t>Boen</a:t>
            </a:r>
            <a:r>
              <a:rPr lang="pl-PL" b="1" dirty="0" smtClean="0"/>
              <a:t>- </a:t>
            </a:r>
            <a:r>
              <a:rPr lang="pl-PL" dirty="0" smtClean="0"/>
              <a:t>Dr Peter </a:t>
            </a:r>
            <a:r>
              <a:rPr lang="pl-PL" dirty="0" err="1" smtClean="0"/>
              <a:t>Silberman</a:t>
            </a:r>
            <a:endParaRPr lang="pl-PL" dirty="0" smtClean="0"/>
          </a:p>
          <a:p>
            <a:r>
              <a:rPr lang="pl-PL" b="1" dirty="0" smtClean="0"/>
              <a:t>Dick Miller- </a:t>
            </a:r>
            <a:r>
              <a:rPr lang="pl-PL" dirty="0" smtClean="0"/>
              <a:t>Właściciel sklepu z bronią</a:t>
            </a:r>
          </a:p>
          <a:p>
            <a:r>
              <a:rPr lang="pl-PL" b="1" dirty="0" err="1" smtClean="0"/>
              <a:t>Shawn</a:t>
            </a:r>
            <a:r>
              <a:rPr lang="pl-PL" b="1" dirty="0" smtClean="0"/>
              <a:t> </a:t>
            </a:r>
            <a:r>
              <a:rPr lang="pl-PL" b="1" dirty="0" err="1" smtClean="0"/>
              <a:t>Schepps</a:t>
            </a:r>
            <a:r>
              <a:rPr lang="pl-PL" b="1" dirty="0" smtClean="0"/>
              <a:t>- </a:t>
            </a:r>
            <a:r>
              <a:rPr lang="pl-PL" dirty="0" smtClean="0"/>
              <a:t>Nancy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857</Words>
  <Application>Microsoft Office PowerPoint</Application>
  <PresentationFormat>Pokaz na ekranie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JAMES CAMERON</vt:lpstr>
      <vt:lpstr>James Francis Cameron </vt:lpstr>
      <vt:lpstr>ŻYCIORYS </vt:lpstr>
      <vt:lpstr>CIEKAWOSTKI</vt:lpstr>
      <vt:lpstr>Dzieła filmowe </vt:lpstr>
      <vt:lpstr>50 Nagród: 28 nominacji i 22 wygrane </vt:lpstr>
      <vt:lpstr>TERMINATOR (1984 rok)</vt:lpstr>
      <vt:lpstr>GŁÓWNE INFORMACJE</vt:lpstr>
      <vt:lpstr>AKTORZY</vt:lpstr>
      <vt:lpstr>FABUŁA I NAGRODY</vt:lpstr>
      <vt:lpstr>TITANIC (1997rok)</vt:lpstr>
      <vt:lpstr>GŁÓWNE INFORMACJE</vt:lpstr>
      <vt:lpstr>AKTORZY</vt:lpstr>
      <vt:lpstr>FABUŁA</vt:lpstr>
      <vt:lpstr>NAGRODY: 50 WYGRANCH I 38 NOMINACJI</vt:lpstr>
      <vt:lpstr>AVATAR (2009rok)</vt:lpstr>
      <vt:lpstr>GŁÓWNE INFORMACJE</vt:lpstr>
      <vt:lpstr>AKTORZY</vt:lpstr>
      <vt:lpstr>FABUŁA I NAGRODY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CAMERON</dc:title>
  <dc:creator>MARCIN</dc:creator>
  <cp:lastModifiedBy>MARCIN</cp:lastModifiedBy>
  <cp:revision>30</cp:revision>
  <dcterms:created xsi:type="dcterms:W3CDTF">2012-10-09T16:10:45Z</dcterms:created>
  <dcterms:modified xsi:type="dcterms:W3CDTF">2012-10-09T21:42:51Z</dcterms:modified>
</cp:coreProperties>
</file>