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1" r:id="rId4"/>
    <p:sldId id="263" r:id="rId5"/>
    <p:sldId id="262" r:id="rId6"/>
    <p:sldId id="260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51" autoAdjust="0"/>
    <p:restoredTop sz="94660"/>
  </p:normalViewPr>
  <p:slideViewPr>
    <p:cSldViewPr>
      <p:cViewPr>
        <p:scale>
          <a:sx n="70" d="100"/>
          <a:sy n="70" d="100"/>
        </p:scale>
        <p:origin x="-570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EF1E5C-3EB4-4A36-B29E-DA8720B6E15A}" type="datetimeFigureOut">
              <a:rPr lang="pl-PL" smtClean="0"/>
              <a:pPr/>
              <a:t>2012-04-18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DDFC93-410C-4C3D-B0B6-B29574A58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200982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101A-29F6-4512-A132-E85A807B0D80}" type="datetimeFigureOut">
              <a:rPr lang="pl-PL" smtClean="0"/>
              <a:pPr/>
              <a:t>2012-04-18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10CC-4341-483A-9EF1-2E9493D0609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939936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101A-29F6-4512-A132-E85A807B0D80}" type="datetimeFigureOut">
              <a:rPr lang="pl-PL" smtClean="0"/>
              <a:pPr/>
              <a:t>2012-04-18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10CC-4341-483A-9EF1-2E9493D0609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563063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101A-29F6-4512-A132-E85A807B0D80}" type="datetimeFigureOut">
              <a:rPr lang="pl-PL" smtClean="0"/>
              <a:pPr/>
              <a:t>2012-04-18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10CC-4341-483A-9EF1-2E9493D0609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830500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101A-29F6-4512-A132-E85A807B0D80}" type="datetimeFigureOut">
              <a:rPr lang="pl-PL" smtClean="0"/>
              <a:pPr/>
              <a:t>2012-04-18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10CC-4341-483A-9EF1-2E9493D0609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105819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101A-29F6-4512-A132-E85A807B0D80}" type="datetimeFigureOut">
              <a:rPr lang="pl-PL" smtClean="0"/>
              <a:pPr/>
              <a:t>2012-04-18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10CC-4341-483A-9EF1-2E9493D0609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947006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101A-29F6-4512-A132-E85A807B0D80}" type="datetimeFigureOut">
              <a:rPr lang="pl-PL" smtClean="0"/>
              <a:pPr/>
              <a:t>2012-04-18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10CC-4341-483A-9EF1-2E9493D0609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585475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101A-29F6-4512-A132-E85A807B0D80}" type="datetimeFigureOut">
              <a:rPr lang="pl-PL" smtClean="0"/>
              <a:pPr/>
              <a:t>2012-04-18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10CC-4341-483A-9EF1-2E9493D0609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39385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101A-29F6-4512-A132-E85A807B0D80}" type="datetimeFigureOut">
              <a:rPr lang="pl-PL" smtClean="0"/>
              <a:pPr/>
              <a:t>2012-04-18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10CC-4341-483A-9EF1-2E9493D0609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979897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101A-29F6-4512-A132-E85A807B0D80}" type="datetimeFigureOut">
              <a:rPr lang="pl-PL" smtClean="0"/>
              <a:pPr/>
              <a:t>2012-04-18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10CC-4341-483A-9EF1-2E9493D0609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630838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101A-29F6-4512-A132-E85A807B0D80}" type="datetimeFigureOut">
              <a:rPr lang="pl-PL" smtClean="0"/>
              <a:pPr/>
              <a:t>2012-04-18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10CC-4341-483A-9EF1-2E9493D0609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876837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101A-29F6-4512-A132-E85A807B0D80}" type="datetimeFigureOut">
              <a:rPr lang="pl-PL" smtClean="0"/>
              <a:pPr/>
              <a:t>2012-04-18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10CC-4341-483A-9EF1-2E9493D0609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619600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4101A-29F6-4512-A132-E85A807B0D80}" type="datetimeFigureOut">
              <a:rPr lang="pl-PL" smtClean="0"/>
              <a:pPr/>
              <a:t>2012-04-18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510CC-4341-483A-9EF1-2E9493D0609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022292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-6746" y="2680409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7200" dirty="0" smtClean="0">
                <a:latin typeface="Algerian" pitchFamily="82" charset="0"/>
              </a:rPr>
              <a:t>Infiltracja</a:t>
            </a:r>
            <a:endParaRPr lang="pl-PL" sz="7200" dirty="0"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610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575556" y="1571387"/>
            <a:ext cx="478853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 smtClean="0"/>
              <a:t>Infiltracja (</a:t>
            </a:r>
            <a:r>
              <a:rPr lang="pl-PL" sz="2800" dirty="0"/>
              <a:t>The </a:t>
            </a:r>
            <a:r>
              <a:rPr lang="pl-PL" sz="2800" dirty="0" err="1" smtClean="0"/>
              <a:t>Departed</a:t>
            </a:r>
            <a:r>
              <a:rPr lang="pl-PL" sz="2800" dirty="0" smtClean="0"/>
              <a:t>)</a:t>
            </a:r>
            <a:r>
              <a:rPr lang="pl-PL" sz="2800" dirty="0"/>
              <a:t> </a:t>
            </a:r>
            <a:r>
              <a:rPr lang="pl-PL" sz="2800" dirty="0" smtClean="0"/>
              <a:t>– amerykański film kryminalny z</a:t>
            </a:r>
            <a:r>
              <a:rPr lang="pl-PL" sz="2800" dirty="0"/>
              <a:t> 2006 roku w reżyserii </a:t>
            </a:r>
            <a:endParaRPr lang="pl-PL" sz="2800" dirty="0" smtClean="0"/>
          </a:p>
          <a:p>
            <a:r>
              <a:rPr lang="pl-PL" sz="2800" dirty="0" smtClean="0"/>
              <a:t>Martina </a:t>
            </a:r>
            <a:r>
              <a:rPr lang="pl-PL" sz="2800" dirty="0"/>
              <a:t>Scorsese</a:t>
            </a:r>
            <a:r>
              <a:rPr lang="pl-PL" sz="2800" dirty="0" smtClean="0"/>
              <a:t>. </a:t>
            </a:r>
          </a:p>
          <a:p>
            <a:r>
              <a:rPr lang="pl-PL" sz="2800" dirty="0" smtClean="0"/>
              <a:t>Film jest </a:t>
            </a:r>
            <a:r>
              <a:rPr lang="pl-PL" sz="2800" dirty="0" err="1"/>
              <a:t>r</a:t>
            </a:r>
            <a:r>
              <a:rPr lang="pl-PL" sz="2800" dirty="0" err="1" smtClean="0"/>
              <a:t>emake’iem</a:t>
            </a:r>
            <a:r>
              <a:rPr lang="pl-PL" sz="2800" dirty="0"/>
              <a:t> filmu z </a:t>
            </a:r>
            <a:r>
              <a:rPr lang="pl-PL" sz="2800" dirty="0" smtClean="0"/>
              <a:t>2002 roku pod tytułem </a:t>
            </a:r>
            <a:r>
              <a:rPr lang="pl-PL" sz="2800" dirty="0" err="1" smtClean="0"/>
              <a:t>Infernal</a:t>
            </a:r>
            <a:r>
              <a:rPr lang="pl-PL" sz="2800" dirty="0" smtClean="0"/>
              <a:t> </a:t>
            </a:r>
            <a:r>
              <a:rPr lang="pl-PL" sz="2800" dirty="0" err="1"/>
              <a:t>Affairs</a:t>
            </a:r>
            <a:r>
              <a:rPr lang="pl-PL" sz="2800" dirty="0"/>
              <a:t>: Piekielna </a:t>
            </a:r>
            <a:r>
              <a:rPr lang="pl-PL" sz="2800" dirty="0" smtClean="0"/>
              <a:t>gra. Film został uznany </a:t>
            </a:r>
            <a:r>
              <a:rPr lang="pl-PL" sz="2800" dirty="0"/>
              <a:t>przez Amerykańską Akademię Filmową za najlepszy obraz filmowy 2006 </a:t>
            </a:r>
            <a:r>
              <a:rPr lang="pl-PL" sz="2800" dirty="0" smtClean="0"/>
              <a:t>roku. </a:t>
            </a:r>
            <a:endParaRPr lang="pl-PL" sz="2800" dirty="0"/>
          </a:p>
        </p:txBody>
      </p:sp>
      <p:sp>
        <p:nvSpPr>
          <p:cNvPr id="4" name="pole tekstowe 3"/>
          <p:cNvSpPr txBox="1"/>
          <p:nvPr/>
        </p:nvSpPr>
        <p:spPr>
          <a:xfrm>
            <a:off x="467544" y="188640"/>
            <a:ext cx="82969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6000" b="1" dirty="0" smtClean="0"/>
              <a:t>Najważniejsze</a:t>
            </a:r>
            <a:r>
              <a:rPr lang="pl-PL" sz="6000" dirty="0" smtClean="0"/>
              <a:t> </a:t>
            </a:r>
            <a:r>
              <a:rPr lang="pl-PL" sz="6000" b="1" dirty="0" smtClean="0"/>
              <a:t>Informacje</a:t>
            </a:r>
            <a:endParaRPr lang="pl-PL" sz="6000" b="1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64088" y="1571387"/>
            <a:ext cx="3400410" cy="5025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4482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1268760"/>
            <a:ext cx="792088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/>
              <a:t>Akcja filmu rozgrywa się w południowym Bostonie w stanie Massachusetts. Policja walczy tam z przestępczością zorganizowaną. Jej celem jest aresztowanie potężnego szefa mafii Franka </a:t>
            </a:r>
            <a:r>
              <a:rPr lang="pl-PL" sz="2000" dirty="0" err="1"/>
              <a:t>Costello</a:t>
            </a:r>
            <a:r>
              <a:rPr lang="pl-PL" sz="2000" dirty="0"/>
              <a:t> (Jack Nicholson). Aby to </a:t>
            </a:r>
            <a:r>
              <a:rPr lang="pl-PL" sz="2000" dirty="0" smtClean="0"/>
              <a:t>zrealizować, jeden </a:t>
            </a:r>
            <a:r>
              <a:rPr lang="pl-PL" sz="2000" dirty="0"/>
              <a:t>ze stróży prawa – młody, początkujący agent Billy </a:t>
            </a:r>
            <a:r>
              <a:rPr lang="pl-PL" sz="2000" dirty="0" err="1"/>
              <a:t>Costigan</a:t>
            </a:r>
            <a:r>
              <a:rPr lang="pl-PL" sz="2000" dirty="0"/>
              <a:t> (Leonardo </a:t>
            </a:r>
            <a:r>
              <a:rPr lang="pl-PL" sz="2000" dirty="0" err="1"/>
              <a:t>DiCaprio</a:t>
            </a:r>
            <a:r>
              <a:rPr lang="pl-PL" sz="2000" dirty="0"/>
              <a:t>), przenika do szeregów mafii </a:t>
            </a:r>
            <a:r>
              <a:rPr lang="pl-PL" sz="2000" dirty="0" err="1"/>
              <a:t>Costello</a:t>
            </a:r>
            <a:r>
              <a:rPr lang="pl-PL" sz="2000" dirty="0"/>
              <a:t>. Podczas gdy Billy stara się zdobyć zaufanie </a:t>
            </a:r>
            <a:r>
              <a:rPr lang="pl-PL" sz="2000" dirty="0" err="1"/>
              <a:t>Costello</a:t>
            </a:r>
            <a:r>
              <a:rPr lang="pl-PL" sz="2000" dirty="0"/>
              <a:t>, inny młody policjant, Colin Sullivan (Matt </a:t>
            </a:r>
            <a:r>
              <a:rPr lang="pl-PL" sz="2000" dirty="0" err="1"/>
              <a:t>Damon</a:t>
            </a:r>
            <a:r>
              <a:rPr lang="pl-PL" sz="2000" dirty="0"/>
              <a:t>), szybko robi karierę w policji stanowej. W krótkim czasie dostaje się do grona kilku inspektorów, których zadaniem jest schwytanie </a:t>
            </a:r>
            <a:r>
              <a:rPr lang="pl-PL" sz="2000" dirty="0" err="1"/>
              <a:t>Costello</a:t>
            </a:r>
            <a:r>
              <a:rPr lang="pl-PL" sz="2000" dirty="0"/>
              <a:t>. Nikt jednak nie zdaje sobie sprawy, że Colin pracuje dla </a:t>
            </a:r>
            <a:r>
              <a:rPr lang="pl-PL" sz="2000" dirty="0" err="1"/>
              <a:t>Costello</a:t>
            </a:r>
            <a:r>
              <a:rPr lang="pl-PL" sz="2000" dirty="0"/>
              <a:t> i dzięki niemu szef mafii zawsze zna z wyprzedzeniem plany policji.</a:t>
            </a:r>
          </a:p>
          <a:p>
            <a:r>
              <a:rPr lang="pl-PL" sz="2000" dirty="0"/>
              <a:t>Billy i Colin prowadzą podwójne życie, które spędzają na zbieraniu informacji o planach organizacji do których przeniknęli. Kiedy jednak zarówno mafia, jak i policja wpadają na trop wrogiej wtyczki we własnych szeregach, Billy'emu i Colinowi grozi złapanie i zdemaskowanie przed wrogiem. Obaj podejmują wyścig o to, kto pierwszy odkryje tożsamość drugiego, by zdążyć uratować własną skórę</a:t>
            </a:r>
            <a:r>
              <a:rPr lang="pl-PL" sz="2000" dirty="0" smtClean="0"/>
              <a:t>.</a:t>
            </a:r>
            <a:endParaRPr lang="pl-PL" sz="2000" dirty="0"/>
          </a:p>
        </p:txBody>
      </p:sp>
      <p:sp>
        <p:nvSpPr>
          <p:cNvPr id="3" name="pole tekstowe 2"/>
          <p:cNvSpPr txBox="1"/>
          <p:nvPr/>
        </p:nvSpPr>
        <p:spPr>
          <a:xfrm>
            <a:off x="2123728" y="116632"/>
            <a:ext cx="48965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6000" b="1" dirty="0" smtClean="0"/>
              <a:t>Fabuła</a:t>
            </a:r>
            <a:endParaRPr lang="pl-PL" sz="6000" b="1" dirty="0"/>
          </a:p>
        </p:txBody>
      </p:sp>
    </p:spTree>
    <p:extLst>
      <p:ext uri="{BB962C8B-B14F-4D97-AF65-F5344CB8AC3E}">
        <p14:creationId xmlns:p14="http://schemas.microsoft.com/office/powerpoint/2010/main" xmlns="" val="39637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323528" y="2708920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7200" dirty="0" smtClean="0">
                <a:latin typeface="Algerian" pitchFamily="82" charset="0"/>
              </a:rPr>
              <a:t>Koniec</a:t>
            </a:r>
            <a:endParaRPr lang="pl-PL" sz="7200" dirty="0"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1074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755576" y="188640"/>
            <a:ext cx="763284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6000" b="1" dirty="0" smtClean="0"/>
              <a:t>Quiz</a:t>
            </a:r>
          </a:p>
          <a:p>
            <a:pPr marL="342900" indent="-342900">
              <a:buFont typeface="+mj-lt"/>
              <a:buAutoNum type="arabicPeriod"/>
            </a:pP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467544" y="1844824"/>
            <a:ext cx="820891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l-PL" sz="2400" dirty="0" smtClean="0"/>
              <a:t>Jak nazywa się reżyser filmu? (Martin Scorsese)</a:t>
            </a:r>
          </a:p>
          <a:p>
            <a:pPr marL="342900" indent="-342900">
              <a:buFont typeface="+mj-lt"/>
              <a:buAutoNum type="arabicPeriod"/>
            </a:pPr>
            <a:r>
              <a:rPr lang="pl-PL" sz="2400" dirty="0" smtClean="0"/>
              <a:t>W którym roku powstał film? (2006)</a:t>
            </a:r>
          </a:p>
          <a:p>
            <a:pPr marL="342900" indent="-342900">
              <a:buFont typeface="+mj-lt"/>
              <a:buAutoNum type="arabicPeriod"/>
            </a:pPr>
            <a:r>
              <a:rPr lang="pl-PL" sz="2400" dirty="0" smtClean="0"/>
              <a:t>Na czego podstawie powstał film? (Na podstawie filmu pt. </a:t>
            </a:r>
            <a:r>
              <a:rPr lang="pl-PL" sz="2400" dirty="0" err="1"/>
              <a:t>Infernal</a:t>
            </a:r>
            <a:r>
              <a:rPr lang="pl-PL" sz="2400" dirty="0"/>
              <a:t> </a:t>
            </a:r>
            <a:r>
              <a:rPr lang="pl-PL" sz="2400" dirty="0" err="1"/>
              <a:t>Affairs</a:t>
            </a:r>
            <a:r>
              <a:rPr lang="pl-PL" sz="2400" dirty="0"/>
              <a:t>)</a:t>
            </a:r>
            <a:endParaRPr lang="pl-PL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pl-PL" sz="2400" dirty="0" smtClean="0"/>
              <a:t>Jakim gatunkiem jest film pt. „Infiltracja”? (Kryminał)</a:t>
            </a:r>
          </a:p>
          <a:p>
            <a:pPr marL="342900" indent="-342900">
              <a:buFont typeface="+mj-lt"/>
              <a:buAutoNum type="arabicPeriod"/>
            </a:pPr>
            <a:r>
              <a:rPr lang="pl-PL" sz="2400" dirty="0" smtClean="0"/>
              <a:t>Jak brzmi angielski tytuł filmu? </a:t>
            </a:r>
            <a:r>
              <a:rPr lang="pl-PL" sz="2400" dirty="0"/>
              <a:t>(The </a:t>
            </a:r>
            <a:r>
              <a:rPr lang="pl-PL" sz="2400" dirty="0" err="1"/>
              <a:t>Departed</a:t>
            </a:r>
            <a:r>
              <a:rPr lang="pl-PL" sz="2400" dirty="0"/>
              <a:t>)</a:t>
            </a:r>
            <a:endParaRPr lang="pl-PL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pl-PL" sz="2400" dirty="0" smtClean="0"/>
              <a:t>Jak nazywa się bohater którego gra </a:t>
            </a:r>
            <a:r>
              <a:rPr lang="pl-PL" sz="2400" dirty="0"/>
              <a:t>L</a:t>
            </a:r>
            <a:r>
              <a:rPr lang="pl-PL" sz="2400" dirty="0" smtClean="0"/>
              <a:t>eonardo </a:t>
            </a:r>
            <a:r>
              <a:rPr lang="pl-PL" sz="2400" dirty="0" err="1" smtClean="0"/>
              <a:t>DiCaprio</a:t>
            </a:r>
            <a:r>
              <a:rPr lang="pl-PL" sz="2400" dirty="0"/>
              <a:t>? (Billy </a:t>
            </a:r>
            <a:r>
              <a:rPr lang="pl-PL" sz="2400" dirty="0" err="1" smtClean="0"/>
              <a:t>Costigan</a:t>
            </a:r>
            <a:r>
              <a:rPr lang="pl-PL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123173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86</Words>
  <Application>Microsoft Office PowerPoint</Application>
  <PresentationFormat>Pokaz na ekranie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Motyw pakietu Office</vt:lpstr>
      <vt:lpstr>Slajd 1</vt:lpstr>
      <vt:lpstr>Slajd 2</vt:lpstr>
      <vt:lpstr>Slajd 3</vt:lpstr>
      <vt:lpstr>Slajd 4</vt:lpstr>
      <vt:lpstr>Slajd 5</vt:lpstr>
      <vt:lpstr>Slajd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Windows User</dc:creator>
  <cp:lastModifiedBy>msochacz</cp:lastModifiedBy>
  <cp:revision>24</cp:revision>
  <dcterms:created xsi:type="dcterms:W3CDTF">2012-03-28T17:16:23Z</dcterms:created>
  <dcterms:modified xsi:type="dcterms:W3CDTF">2012-04-18T14:53:56Z</dcterms:modified>
</cp:coreProperties>
</file>