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1" autoAdjust="0"/>
    <p:restoredTop sz="94660"/>
  </p:normalViewPr>
  <p:slideViewPr>
    <p:cSldViewPr>
      <p:cViewPr>
        <p:scale>
          <a:sx n="70" d="100"/>
          <a:sy n="70" d="100"/>
        </p:scale>
        <p:origin x="-57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F1E5C-3EB4-4A36-B29E-DA8720B6E15A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DFC93-410C-4C3D-B0B6-B29574A58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0098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3993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306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050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581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4700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8547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38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7989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083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683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1960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101A-29F6-4512-A132-E85A807B0D80}" type="datetimeFigureOut">
              <a:rPr lang="pl-PL" smtClean="0"/>
              <a:pPr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10CC-4341-483A-9EF1-2E9493D060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229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-6746" y="268040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latin typeface="Algerian" pitchFamily="82" charset="0"/>
              </a:rPr>
              <a:t>Infiltracja</a:t>
            </a:r>
            <a:endParaRPr lang="pl-PL" sz="7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1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5556" y="1571387"/>
            <a:ext cx="47885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Infiltracja (</a:t>
            </a:r>
            <a:r>
              <a:rPr lang="pl-PL" sz="2800" dirty="0"/>
              <a:t>The </a:t>
            </a:r>
            <a:r>
              <a:rPr lang="pl-PL" sz="2800" dirty="0" err="1" smtClean="0"/>
              <a:t>Departed</a:t>
            </a:r>
            <a:r>
              <a:rPr lang="pl-PL" sz="2800" dirty="0" smtClean="0"/>
              <a:t>)</a:t>
            </a:r>
            <a:r>
              <a:rPr lang="pl-PL" sz="2800" dirty="0"/>
              <a:t> </a:t>
            </a:r>
            <a:r>
              <a:rPr lang="pl-PL" sz="2800" dirty="0" smtClean="0"/>
              <a:t>– amerykański film kryminalny z</a:t>
            </a:r>
            <a:r>
              <a:rPr lang="pl-PL" sz="2800" dirty="0"/>
              <a:t> 2006 roku w reżyserii </a:t>
            </a:r>
            <a:endParaRPr lang="pl-PL" sz="2800" dirty="0" smtClean="0"/>
          </a:p>
          <a:p>
            <a:r>
              <a:rPr lang="pl-PL" sz="2800" dirty="0" smtClean="0"/>
              <a:t>Martina </a:t>
            </a:r>
            <a:r>
              <a:rPr lang="pl-PL" sz="2800" dirty="0"/>
              <a:t>Scorsese</a:t>
            </a:r>
            <a:r>
              <a:rPr lang="pl-PL" sz="2800" dirty="0" smtClean="0"/>
              <a:t>. </a:t>
            </a:r>
          </a:p>
          <a:p>
            <a:r>
              <a:rPr lang="pl-PL" sz="2800" dirty="0" smtClean="0"/>
              <a:t>Film jest </a:t>
            </a:r>
            <a:r>
              <a:rPr lang="pl-PL" sz="2800" dirty="0" err="1"/>
              <a:t>r</a:t>
            </a:r>
            <a:r>
              <a:rPr lang="pl-PL" sz="2800" dirty="0" err="1" smtClean="0"/>
              <a:t>emake’iem</a:t>
            </a:r>
            <a:r>
              <a:rPr lang="pl-PL" sz="2800" dirty="0"/>
              <a:t> filmu z </a:t>
            </a:r>
            <a:r>
              <a:rPr lang="pl-PL" sz="2800" dirty="0" smtClean="0"/>
              <a:t>2002 roku pod tytułem </a:t>
            </a:r>
            <a:r>
              <a:rPr lang="pl-PL" sz="2800" dirty="0" err="1" smtClean="0"/>
              <a:t>Infernal</a:t>
            </a:r>
            <a:r>
              <a:rPr lang="pl-PL" sz="2800" dirty="0" smtClean="0"/>
              <a:t> </a:t>
            </a:r>
            <a:r>
              <a:rPr lang="pl-PL" sz="2800" dirty="0" err="1"/>
              <a:t>Affairs</a:t>
            </a:r>
            <a:r>
              <a:rPr lang="pl-PL" sz="2800" dirty="0"/>
              <a:t>: Piekielna </a:t>
            </a:r>
            <a:r>
              <a:rPr lang="pl-PL" sz="2800" dirty="0" smtClean="0"/>
              <a:t>gra. Film został uznany </a:t>
            </a:r>
            <a:r>
              <a:rPr lang="pl-PL" sz="2800" dirty="0"/>
              <a:t>przez Amerykańską Akademię Filmową za najlepszy obraz filmowy 2006 </a:t>
            </a:r>
            <a:r>
              <a:rPr lang="pl-PL" sz="2800" dirty="0" smtClean="0"/>
              <a:t>roku. 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188640"/>
            <a:ext cx="8296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 smtClean="0"/>
              <a:t>Najważniejsze</a:t>
            </a:r>
            <a:r>
              <a:rPr lang="pl-PL" sz="6000" dirty="0" smtClean="0"/>
              <a:t> </a:t>
            </a:r>
            <a:r>
              <a:rPr lang="pl-PL" sz="6000" b="1" dirty="0" smtClean="0"/>
              <a:t>Informacje</a:t>
            </a:r>
            <a:endParaRPr lang="pl-PL" sz="6000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571387"/>
            <a:ext cx="3400410" cy="502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48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268760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Akcja filmu rozgrywa się w południowym Bostonie w stanie Massachusetts. Policja walczy tam z przestępczością zorganizowaną. Jej celem jest aresztowanie potężnego szefa mafii Franka </a:t>
            </a:r>
            <a:r>
              <a:rPr lang="pl-PL" sz="2000" dirty="0" err="1"/>
              <a:t>Costello</a:t>
            </a:r>
            <a:r>
              <a:rPr lang="pl-PL" sz="2000" dirty="0"/>
              <a:t> (Jack Nicholson). Aby to </a:t>
            </a:r>
            <a:r>
              <a:rPr lang="pl-PL" sz="2000" dirty="0" smtClean="0"/>
              <a:t>zrealizować, jeden </a:t>
            </a:r>
            <a:r>
              <a:rPr lang="pl-PL" sz="2000" dirty="0"/>
              <a:t>ze stróży prawa – młody, początkujący agent Billy </a:t>
            </a:r>
            <a:r>
              <a:rPr lang="pl-PL" sz="2000" dirty="0" err="1"/>
              <a:t>Costigan</a:t>
            </a:r>
            <a:r>
              <a:rPr lang="pl-PL" sz="2000" dirty="0"/>
              <a:t> (Leonardo </a:t>
            </a:r>
            <a:r>
              <a:rPr lang="pl-PL" sz="2000" dirty="0" err="1"/>
              <a:t>DiCaprio</a:t>
            </a:r>
            <a:r>
              <a:rPr lang="pl-PL" sz="2000" dirty="0"/>
              <a:t>), przenika do szeregów mafii </a:t>
            </a:r>
            <a:r>
              <a:rPr lang="pl-PL" sz="2000" dirty="0" err="1"/>
              <a:t>Costello</a:t>
            </a:r>
            <a:r>
              <a:rPr lang="pl-PL" sz="2000" dirty="0"/>
              <a:t>. Podczas gdy Billy stara się zdobyć zaufanie </a:t>
            </a:r>
            <a:r>
              <a:rPr lang="pl-PL" sz="2000" dirty="0" err="1"/>
              <a:t>Costello</a:t>
            </a:r>
            <a:r>
              <a:rPr lang="pl-PL" sz="2000" dirty="0"/>
              <a:t>, inny młody policjant, Colin Sullivan (Matt </a:t>
            </a:r>
            <a:r>
              <a:rPr lang="pl-PL" sz="2000" dirty="0" err="1"/>
              <a:t>Damon</a:t>
            </a:r>
            <a:r>
              <a:rPr lang="pl-PL" sz="2000" dirty="0"/>
              <a:t>), szybko robi karierę w policji stanowej. W krótkim czasie dostaje się do grona kilku inspektorów, których zadaniem jest schwytanie </a:t>
            </a:r>
            <a:r>
              <a:rPr lang="pl-PL" sz="2000" dirty="0" err="1"/>
              <a:t>Costello</a:t>
            </a:r>
            <a:r>
              <a:rPr lang="pl-PL" sz="2000" dirty="0"/>
              <a:t>. Nikt jednak nie zdaje sobie sprawy, że Colin pracuje dla </a:t>
            </a:r>
            <a:r>
              <a:rPr lang="pl-PL" sz="2000" dirty="0" err="1"/>
              <a:t>Costello</a:t>
            </a:r>
            <a:r>
              <a:rPr lang="pl-PL" sz="2000" dirty="0"/>
              <a:t> i dzięki niemu szef mafii zawsze zna z wyprzedzeniem plany policji.</a:t>
            </a:r>
          </a:p>
          <a:p>
            <a:r>
              <a:rPr lang="pl-PL" sz="2000" dirty="0"/>
              <a:t>Billy i Colin prowadzą podwójne życie, które spędzają na zbieraniu informacji o planach organizacji do których przeniknęli. Kiedy jednak zarówno mafia, jak i policja wpadają na trop wrogiej wtyczki we własnych szeregach, Billy'emu i Colinowi grozi złapanie i zdemaskowanie przed wrogiem. Obaj podejmują wyścig o to, kto pierwszy odkryje tożsamość drugiego, by zdążyć uratować własną skórę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123728" y="116632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 smtClean="0"/>
              <a:t>Fabuła</a:t>
            </a:r>
            <a:endParaRPr lang="pl-PL" sz="6000" b="1" dirty="0"/>
          </a:p>
        </p:txBody>
      </p:sp>
    </p:spTree>
    <p:extLst>
      <p:ext uri="{BB962C8B-B14F-4D97-AF65-F5344CB8AC3E}">
        <p14:creationId xmlns:p14="http://schemas.microsoft.com/office/powerpoint/2010/main" xmlns="" val="3963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270892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latin typeface="Algerian" pitchFamily="82" charset="0"/>
              </a:rPr>
              <a:t>Koniec</a:t>
            </a:r>
            <a:endParaRPr lang="pl-PL" sz="7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07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88640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 smtClean="0"/>
              <a:t>Quiz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184482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400" dirty="0" smtClean="0"/>
              <a:t>Jak nazywa się reżyser filmu? (Martin Scorsese)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 smtClean="0"/>
              <a:t>W którym roku powstał film? (2006)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 smtClean="0"/>
              <a:t>Na czego podstawie powstał film? (Na podstawie filmu pt. </a:t>
            </a:r>
            <a:r>
              <a:rPr lang="pl-PL" sz="2400" dirty="0" err="1"/>
              <a:t>Infernal</a:t>
            </a:r>
            <a:r>
              <a:rPr lang="pl-PL" sz="2400" dirty="0"/>
              <a:t> </a:t>
            </a:r>
            <a:r>
              <a:rPr lang="pl-PL" sz="2400" dirty="0" err="1"/>
              <a:t>Affairs</a:t>
            </a:r>
            <a:r>
              <a:rPr lang="pl-PL" sz="2400" dirty="0"/>
              <a:t>)</a:t>
            </a:r>
            <a:endParaRPr lang="pl-PL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2400" dirty="0" smtClean="0"/>
              <a:t>Jakim gatunkiem jest film pt. „Infiltracja”? (Kryminał)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 smtClean="0"/>
              <a:t>Jak brzmi angielski tytuł filmu? </a:t>
            </a:r>
            <a:r>
              <a:rPr lang="pl-PL" sz="2400" dirty="0"/>
              <a:t>(The </a:t>
            </a:r>
            <a:r>
              <a:rPr lang="pl-PL" sz="2400" dirty="0" err="1"/>
              <a:t>Departed</a:t>
            </a:r>
            <a:r>
              <a:rPr lang="pl-PL" sz="2400" dirty="0"/>
              <a:t>)</a:t>
            </a:r>
            <a:endParaRPr lang="pl-PL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2400" dirty="0" smtClean="0"/>
              <a:t>Jak nazywa się bohater którego gra </a:t>
            </a:r>
            <a:r>
              <a:rPr lang="pl-PL" sz="2400" dirty="0"/>
              <a:t>L</a:t>
            </a:r>
            <a:r>
              <a:rPr lang="pl-PL" sz="2400" dirty="0" smtClean="0"/>
              <a:t>eonardo </a:t>
            </a:r>
            <a:r>
              <a:rPr lang="pl-PL" sz="2400" dirty="0" err="1" smtClean="0"/>
              <a:t>DiCaprio</a:t>
            </a:r>
            <a:r>
              <a:rPr lang="pl-PL" sz="2400" dirty="0"/>
              <a:t>? (Billy </a:t>
            </a:r>
            <a:r>
              <a:rPr lang="pl-PL" sz="2400" dirty="0" err="1" smtClean="0"/>
              <a:t>Costigan</a:t>
            </a:r>
            <a:r>
              <a:rPr lang="pl-PL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2317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86</Words>
  <Application>Microsoft Office PowerPoint</Application>
  <PresentationFormat>Pokaz na ekranie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User</dc:creator>
  <cp:lastModifiedBy>msochacz</cp:lastModifiedBy>
  <cp:revision>24</cp:revision>
  <dcterms:created xsi:type="dcterms:W3CDTF">2012-03-28T17:16:23Z</dcterms:created>
  <dcterms:modified xsi:type="dcterms:W3CDTF">2012-04-18T14:53:56Z</dcterms:modified>
</cp:coreProperties>
</file>