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Trójkąt równoramienny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540544" y="776288"/>
            <a:ext cx="8062912" cy="1470025"/>
          </a:xfrm>
        </p:spPr>
        <p:txBody>
          <a:bodyPr anchor="b">
            <a:normAutofit/>
          </a:bodyPr>
          <a:lstStyle>
            <a:lvl1pPr algn="r">
              <a:defRPr sz="4400"/>
            </a:lvl1pPr>
          </a:lstStyle>
          <a:p>
            <a:r>
              <a:rPr kumimoji="0" lang="pl-PL" smtClean="0"/>
              <a:t>Kliknij, aby edytować styl</a:t>
            </a:r>
            <a:endParaRPr kumimoji="0" lang="en-US"/>
          </a:p>
        </p:txBody>
      </p:sp>
      <p:sp>
        <p:nvSpPr>
          <p:cNvPr id="9" name="Podtytu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1371600" y="6012656"/>
            <a:ext cx="5791200" cy="365125"/>
          </a:xfrm>
        </p:spPr>
        <p:txBody>
          <a:bodyPr tIns="0" bIns="0" anchor="t"/>
          <a:lstStyle>
            <a:lvl1pPr algn="r">
              <a:defRPr sz="1000"/>
            </a:lvl1pPr>
          </a:lstStyle>
          <a:p>
            <a:fld id="{02FD0A41-5A8D-4025-ADE5-2A2524C18330}" type="datetimeFigureOut">
              <a:rPr lang="pl-PL" smtClean="0"/>
              <a:t>2012-05-08</a:t>
            </a:fld>
            <a:endParaRPr lang="pl-PL"/>
          </a:p>
        </p:txBody>
      </p:sp>
      <p:sp>
        <p:nvSpPr>
          <p:cNvPr id="17" name="Symbol zastępczy stopki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ymbol zastępczy numeru slajd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D12094F-19C2-41B7-832E-A8E4D7DA1A73}"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02FD0A41-5A8D-4025-ADE5-2A2524C18330}" type="datetimeFigureOut">
              <a:rPr lang="pl-PL" smtClean="0"/>
              <a:t>2012-05-08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D12094F-19C2-41B7-832E-A8E4D7DA1A73}"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381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381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02FD0A41-5A8D-4025-ADE5-2A2524C18330}" type="datetimeFigureOut">
              <a:rPr lang="pl-PL" smtClean="0"/>
              <a:t>2012-05-08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D12094F-19C2-41B7-832E-A8E4D7DA1A73}"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399032"/>
          </a:xfrm>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a:xfrm>
            <a:off x="457200" y="1882808"/>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791456" y="6480048"/>
            <a:ext cx="2133600" cy="301752"/>
          </a:xfrm>
        </p:spPr>
        <p:txBody>
          <a:bodyPr/>
          <a:lstStyle/>
          <a:p>
            <a:fld id="{02FD0A41-5A8D-4025-ADE5-2A2524C18330}" type="datetimeFigureOut">
              <a:rPr lang="pl-PL" smtClean="0"/>
              <a:t>2012-05-08</a:t>
            </a:fld>
            <a:endParaRPr lang="pl-PL"/>
          </a:p>
        </p:txBody>
      </p:sp>
      <p:sp>
        <p:nvSpPr>
          <p:cNvPr id="5" name="Symbol zastępczy stopki 4"/>
          <p:cNvSpPr>
            <a:spLocks noGrp="1"/>
          </p:cNvSpPr>
          <p:nvPr>
            <p:ph type="ftr" sz="quarter" idx="11"/>
          </p:nvPr>
        </p:nvSpPr>
        <p:spPr>
          <a:xfrm>
            <a:off x="457200" y="6480969"/>
            <a:ext cx="4260056" cy="300831"/>
          </a:xfrm>
        </p:spPr>
        <p:txBody>
          <a:bodyPr/>
          <a:lstStyle/>
          <a:p>
            <a:endParaRPr lang="pl-PL"/>
          </a:p>
        </p:txBody>
      </p:sp>
      <p:sp>
        <p:nvSpPr>
          <p:cNvPr id="6" name="Symbol zastępczy numeru slajdu 5"/>
          <p:cNvSpPr>
            <a:spLocks noGrp="1"/>
          </p:cNvSpPr>
          <p:nvPr>
            <p:ph type="sldNum" sz="quarter" idx="12"/>
          </p:nvPr>
        </p:nvSpPr>
        <p:spPr/>
        <p:txBody>
          <a:bodyPr/>
          <a:lstStyle/>
          <a:p>
            <a:fld id="{FD12094F-19C2-41B7-832E-A8E4D7DA1A73}"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1"/>
      </p:bgRef>
    </p:bg>
    <p:spTree>
      <p:nvGrpSpPr>
        <p:cNvPr id="1" name=""/>
        <p:cNvGrpSpPr/>
        <p:nvPr/>
      </p:nvGrpSpPr>
      <p:grpSpPr>
        <a:xfrm>
          <a:off x="0" y="0"/>
          <a:ext cx="0" cy="0"/>
          <a:chOff x="0" y="0"/>
          <a:chExt cx="0" cy="0"/>
        </a:xfrm>
      </p:grpSpPr>
      <p:sp>
        <p:nvSpPr>
          <p:cNvPr id="9" name="Trójkąt prostokątny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ójkąt równoramienny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ymbol zastępczy daty 3"/>
          <p:cNvSpPr>
            <a:spLocks noGrp="1"/>
          </p:cNvSpPr>
          <p:nvPr>
            <p:ph type="dt" sz="half" idx="10"/>
          </p:nvPr>
        </p:nvSpPr>
        <p:spPr>
          <a:xfrm>
            <a:off x="6955632" y="6477000"/>
            <a:ext cx="2133600" cy="304800"/>
          </a:xfrm>
        </p:spPr>
        <p:txBody>
          <a:bodyPr/>
          <a:lstStyle/>
          <a:p>
            <a:fld id="{02FD0A41-5A8D-4025-ADE5-2A2524C18330}" type="datetimeFigureOut">
              <a:rPr lang="pl-PL" smtClean="0"/>
              <a:t>2012-05-08</a:t>
            </a:fld>
            <a:endParaRPr lang="pl-PL"/>
          </a:p>
        </p:txBody>
      </p:sp>
      <p:sp>
        <p:nvSpPr>
          <p:cNvPr id="5" name="Symbol zastępczy stopki 4"/>
          <p:cNvSpPr>
            <a:spLocks noGrp="1"/>
          </p:cNvSpPr>
          <p:nvPr>
            <p:ph type="ftr" sz="quarter" idx="11"/>
          </p:nvPr>
        </p:nvSpPr>
        <p:spPr>
          <a:xfrm>
            <a:off x="2619376" y="6480969"/>
            <a:ext cx="4260056" cy="300831"/>
          </a:xfrm>
        </p:spPr>
        <p:txBody>
          <a:bodyPr/>
          <a:lstStyle/>
          <a:p>
            <a:endParaRPr lang="pl-PL"/>
          </a:p>
        </p:txBody>
      </p:sp>
      <p:sp>
        <p:nvSpPr>
          <p:cNvPr id="6" name="Symbol zastępczy numeru slajdu 5"/>
          <p:cNvSpPr>
            <a:spLocks noGrp="1"/>
          </p:cNvSpPr>
          <p:nvPr>
            <p:ph type="sldNum" sz="quarter" idx="12"/>
          </p:nvPr>
        </p:nvSpPr>
        <p:spPr>
          <a:xfrm>
            <a:off x="8451056" y="809624"/>
            <a:ext cx="502920" cy="300831"/>
          </a:xfrm>
        </p:spPr>
        <p:txBody>
          <a:bodyPr/>
          <a:lstStyle/>
          <a:p>
            <a:fld id="{FD12094F-19C2-41B7-832E-A8E4D7DA1A73}" type="slidenum">
              <a:rPr lang="pl-PL" smtClean="0"/>
              <a:t>‹#›</a:t>
            </a:fld>
            <a:endParaRPr lang="pl-PL"/>
          </a:p>
        </p:txBody>
      </p:sp>
      <p:cxnSp>
        <p:nvCxnSpPr>
          <p:cNvPr id="11" name="Łącznik prosty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Łącznik prosty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ytu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marL="0" algn="l">
              <a:defRPr/>
            </a:lvl1p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4791456" y="6480969"/>
            <a:ext cx="2133600" cy="301752"/>
          </a:xfrm>
        </p:spPr>
        <p:txBody>
          <a:bodyPr/>
          <a:lstStyle/>
          <a:p>
            <a:fld id="{02FD0A41-5A8D-4025-ADE5-2A2524C18330}" type="datetimeFigureOut">
              <a:rPr lang="pl-PL" smtClean="0"/>
              <a:t>2012-05-08</a:t>
            </a:fld>
            <a:endParaRPr lang="pl-PL"/>
          </a:p>
        </p:txBody>
      </p:sp>
      <p:sp>
        <p:nvSpPr>
          <p:cNvPr id="6" name="Symbol zastępczy stopki 5"/>
          <p:cNvSpPr>
            <a:spLocks noGrp="1"/>
          </p:cNvSpPr>
          <p:nvPr>
            <p:ph type="ftr" sz="quarter" idx="11"/>
          </p:nvPr>
        </p:nvSpPr>
        <p:spPr>
          <a:xfrm>
            <a:off x="457200" y="6480969"/>
            <a:ext cx="4260056" cy="301752"/>
          </a:xfrm>
        </p:spPr>
        <p:txBody>
          <a:bodyPr/>
          <a:lstStyle/>
          <a:p>
            <a:endParaRPr lang="pl-PL"/>
          </a:p>
        </p:txBody>
      </p:sp>
      <p:sp>
        <p:nvSpPr>
          <p:cNvPr id="7" name="Symbol zastępczy numeru slajdu 6"/>
          <p:cNvSpPr>
            <a:spLocks noGrp="1"/>
          </p:cNvSpPr>
          <p:nvPr>
            <p:ph type="sldNum" sz="quarter" idx="12"/>
          </p:nvPr>
        </p:nvSpPr>
        <p:spPr>
          <a:xfrm>
            <a:off x="7589520" y="6480969"/>
            <a:ext cx="502920" cy="301752"/>
          </a:xfrm>
        </p:spPr>
        <p:txBody>
          <a:bodyPr/>
          <a:lstStyle/>
          <a:p>
            <a:fld id="{FD12094F-19C2-41B7-832E-A8E4D7DA1A73}"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a:xfrm>
            <a:off x="4791456" y="6480969"/>
            <a:ext cx="2130552" cy="301752"/>
          </a:xfrm>
        </p:spPr>
        <p:txBody>
          <a:bodyPr/>
          <a:lstStyle/>
          <a:p>
            <a:fld id="{02FD0A41-5A8D-4025-ADE5-2A2524C18330}" type="datetimeFigureOut">
              <a:rPr lang="pl-PL" smtClean="0"/>
              <a:t>2012-05-08</a:t>
            </a:fld>
            <a:endParaRPr lang="pl-PL"/>
          </a:p>
        </p:txBody>
      </p:sp>
      <p:sp>
        <p:nvSpPr>
          <p:cNvPr id="8" name="Symbol zastępczy stopki 7"/>
          <p:cNvSpPr>
            <a:spLocks noGrp="1"/>
          </p:cNvSpPr>
          <p:nvPr>
            <p:ph type="ftr" sz="quarter" idx="11"/>
          </p:nvPr>
        </p:nvSpPr>
        <p:spPr>
          <a:xfrm>
            <a:off x="457200" y="6480969"/>
            <a:ext cx="4261104" cy="301752"/>
          </a:xfrm>
        </p:spPr>
        <p:txBody>
          <a:bodyPr/>
          <a:lstStyle/>
          <a:p>
            <a:endParaRPr lang="pl-PL"/>
          </a:p>
        </p:txBody>
      </p:sp>
      <p:sp>
        <p:nvSpPr>
          <p:cNvPr id="9" name="Symbol zastępczy numeru slajdu 8"/>
          <p:cNvSpPr>
            <a:spLocks noGrp="1"/>
          </p:cNvSpPr>
          <p:nvPr>
            <p:ph type="sldNum" sz="quarter" idx="12"/>
          </p:nvPr>
        </p:nvSpPr>
        <p:spPr>
          <a:xfrm>
            <a:off x="7589520" y="6483096"/>
            <a:ext cx="502920" cy="301752"/>
          </a:xfrm>
        </p:spPr>
        <p:txBody>
          <a:bodyPr/>
          <a:lstStyle>
            <a:lvl1pPr algn="ctr">
              <a:defRPr/>
            </a:lvl1pPr>
          </a:lstStyle>
          <a:p>
            <a:fld id="{FD12094F-19C2-41B7-832E-A8E4D7DA1A73}"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b="0"/>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02FD0A41-5A8D-4025-ADE5-2A2524C18330}" type="datetimeFigureOut">
              <a:rPr lang="pl-PL" smtClean="0"/>
              <a:t>2012-05-08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D12094F-19C2-41B7-832E-A8E4D7DA1A73}"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791456" y="6480969"/>
            <a:ext cx="2133600" cy="301752"/>
          </a:xfrm>
        </p:spPr>
        <p:txBody>
          <a:bodyPr/>
          <a:lstStyle/>
          <a:p>
            <a:fld id="{02FD0A41-5A8D-4025-ADE5-2A2524C18330}" type="datetimeFigureOut">
              <a:rPr lang="pl-PL" smtClean="0"/>
              <a:t>2012-05-08</a:t>
            </a:fld>
            <a:endParaRPr lang="pl-PL"/>
          </a:p>
        </p:txBody>
      </p:sp>
      <p:sp>
        <p:nvSpPr>
          <p:cNvPr id="3" name="Symbol zastępczy stopki 2"/>
          <p:cNvSpPr>
            <a:spLocks noGrp="1"/>
          </p:cNvSpPr>
          <p:nvPr>
            <p:ph type="ftr" sz="quarter" idx="11"/>
          </p:nvPr>
        </p:nvSpPr>
        <p:spPr>
          <a:xfrm>
            <a:off x="457200" y="6481890"/>
            <a:ext cx="4260056" cy="300831"/>
          </a:xfrm>
        </p:spPr>
        <p:txBody>
          <a:bodyPr/>
          <a:lstStyle/>
          <a:p>
            <a:endParaRPr lang="pl-PL"/>
          </a:p>
        </p:txBody>
      </p:sp>
      <p:sp>
        <p:nvSpPr>
          <p:cNvPr id="4" name="Symbol zastępczy numeru slajdu 3"/>
          <p:cNvSpPr>
            <a:spLocks noGrp="1"/>
          </p:cNvSpPr>
          <p:nvPr>
            <p:ph type="sldNum" sz="quarter" idx="12"/>
          </p:nvPr>
        </p:nvSpPr>
        <p:spPr>
          <a:xfrm>
            <a:off x="7589520" y="6480969"/>
            <a:ext cx="502920" cy="301752"/>
          </a:xfrm>
        </p:spPr>
        <p:txBody>
          <a:bodyPr/>
          <a:lstStyle/>
          <a:p>
            <a:fld id="{FD12094F-19C2-41B7-832E-A8E4D7DA1A73}"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278976" y="6556248"/>
            <a:ext cx="2133600" cy="301752"/>
          </a:xfrm>
        </p:spPr>
        <p:txBody>
          <a:bodyPr/>
          <a:lstStyle>
            <a:lvl1pPr>
              <a:defRPr sz="900"/>
            </a:lvl1pPr>
          </a:lstStyle>
          <a:p>
            <a:fld id="{02FD0A41-5A8D-4025-ADE5-2A2524C18330}" type="datetimeFigureOut">
              <a:rPr lang="pl-PL" smtClean="0"/>
              <a:t>2012-05-08</a:t>
            </a:fld>
            <a:endParaRPr lang="pl-PL"/>
          </a:p>
        </p:txBody>
      </p:sp>
      <p:sp>
        <p:nvSpPr>
          <p:cNvPr id="6" name="Symbol zastępczy stopki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410576" y="6556248"/>
            <a:ext cx="502920" cy="301752"/>
          </a:xfrm>
        </p:spPr>
        <p:txBody>
          <a:bodyPr/>
          <a:lstStyle>
            <a:lvl1pPr>
              <a:defRPr sz="900"/>
            </a:lvl1pPr>
          </a:lstStyle>
          <a:p>
            <a:fld id="{FD12094F-19C2-41B7-832E-A8E4D7DA1A73}"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6108192" y="6556248"/>
            <a:ext cx="2103120" cy="301752"/>
          </a:xfrm>
        </p:spPr>
        <p:txBody>
          <a:bodyPr/>
          <a:lstStyle>
            <a:lvl1pPr>
              <a:defRPr sz="900"/>
            </a:lvl1pPr>
          </a:lstStyle>
          <a:p>
            <a:fld id="{02FD0A41-5A8D-4025-ADE5-2A2524C18330}" type="datetimeFigureOut">
              <a:rPr lang="pl-PL" smtClean="0"/>
              <a:t>2012-05-08</a:t>
            </a:fld>
            <a:endParaRPr lang="pl-PL"/>
          </a:p>
        </p:txBody>
      </p:sp>
      <p:sp>
        <p:nvSpPr>
          <p:cNvPr id="6" name="Symbol zastępczy stopki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217192" y="6556248"/>
            <a:ext cx="365760" cy="301752"/>
          </a:xfrm>
        </p:spPr>
        <p:txBody>
          <a:bodyPr/>
          <a:lstStyle>
            <a:lvl1pPr algn="ctr">
              <a:defRPr sz="900"/>
            </a:lvl1pPr>
          </a:lstStyle>
          <a:p>
            <a:fld id="{FD12094F-19C2-41B7-832E-A8E4D7DA1A73}"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ójkąt prostokątny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Łącznik prosty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Łącznik prosty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ymbol zastępczy tytułu 21"/>
          <p:cNvSpPr>
            <a:spLocks noGrp="1"/>
          </p:cNvSpPr>
          <p:nvPr>
            <p:ph type="title"/>
          </p:nvPr>
        </p:nvSpPr>
        <p:spPr>
          <a:xfrm>
            <a:off x="457200" y="267494"/>
            <a:ext cx="8229600" cy="1399032"/>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2FD0A41-5A8D-4025-ADE5-2A2524C18330}" type="datetimeFigureOut">
              <a:rPr lang="pl-PL" smtClean="0"/>
              <a:t>2012-05-08</a:t>
            </a:fld>
            <a:endParaRPr lang="pl-PL"/>
          </a:p>
        </p:txBody>
      </p:sp>
      <p:sp>
        <p:nvSpPr>
          <p:cNvPr id="3" name="Symbol zastępczy stopki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ymbol zastępczy numeru slajd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D12094F-19C2-41B7-832E-A8E4D7DA1A73}" type="slidenum">
              <a:rPr lang="pl-PL" smtClean="0"/>
              <a:t>‹#›</a:t>
            </a:fld>
            <a:endParaRPr lang="pl-PL"/>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836712"/>
            <a:ext cx="8062912" cy="1470025"/>
          </a:xfrm>
        </p:spPr>
        <p:txBody>
          <a:bodyPr/>
          <a:lstStyle/>
          <a:p>
            <a:r>
              <a:rPr lang="pl-PL" dirty="0" smtClean="0"/>
              <a:t>INFILTRACJA  </a:t>
            </a:r>
            <a:endParaRPr lang="pl-PL" dirty="0"/>
          </a:p>
        </p:txBody>
      </p:sp>
      <p:sp>
        <p:nvSpPr>
          <p:cNvPr id="3" name="Podtytuł 2"/>
          <p:cNvSpPr>
            <a:spLocks noGrp="1"/>
          </p:cNvSpPr>
          <p:nvPr>
            <p:ph type="subTitle" idx="1"/>
          </p:nvPr>
        </p:nvSpPr>
        <p:spPr>
          <a:xfrm>
            <a:off x="540544" y="2250280"/>
            <a:ext cx="8062912" cy="3554984"/>
          </a:xfrm>
        </p:spPr>
        <p:txBody>
          <a:bodyPr>
            <a:normAutofit/>
          </a:bodyPr>
          <a:lstStyle/>
          <a:p>
            <a:endParaRPr lang="pl-PL" dirty="0" smtClean="0"/>
          </a:p>
          <a:p>
            <a:endParaRPr lang="pl-PL" dirty="0" smtClean="0"/>
          </a:p>
          <a:p>
            <a:endParaRPr lang="pl-PL" dirty="0" smtClean="0"/>
          </a:p>
          <a:p>
            <a:endParaRPr lang="pl-PL" dirty="0" smtClean="0"/>
          </a:p>
          <a:p>
            <a:endParaRPr lang="pl-PL" dirty="0" smtClean="0"/>
          </a:p>
          <a:p>
            <a:endParaRPr lang="pl-PL" dirty="0" smtClean="0"/>
          </a:p>
          <a:p>
            <a:r>
              <a:rPr lang="pl-PL" dirty="0" smtClean="0"/>
              <a:t>Martin Scorsese</a:t>
            </a:r>
          </a:p>
          <a:p>
            <a:endParaRPr lang="pl-P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1.fwcdn.pl/po/60/05/136005/7114239.3.jpg?l=1185190085000"/>
          <p:cNvPicPr>
            <a:picLocks noChangeAspect="1" noChangeArrowheads="1"/>
          </p:cNvPicPr>
          <p:nvPr/>
        </p:nvPicPr>
        <p:blipFill>
          <a:blip r:embed="rId2" cstate="print"/>
          <a:srcRect/>
          <a:stretch>
            <a:fillRect/>
          </a:stretch>
        </p:blipFill>
        <p:spPr bwMode="auto">
          <a:xfrm>
            <a:off x="467544" y="476672"/>
            <a:ext cx="3891339" cy="4824536"/>
          </a:xfrm>
          <a:prstGeom prst="rect">
            <a:avLst/>
          </a:prstGeom>
          <a:noFill/>
        </p:spPr>
      </p:pic>
      <p:pic>
        <p:nvPicPr>
          <p:cNvPr id="15364" name="Picture 4" descr="http://upload.wikimedia.org/wikipedia/commons/thumb/a/aa/Martin_Scorsese_by_David_Shankbone.jpg/176px-Martin_Scorsese_by_David_Shankbone.jpg"/>
          <p:cNvPicPr>
            <a:picLocks noChangeAspect="1" noChangeArrowheads="1"/>
          </p:cNvPicPr>
          <p:nvPr/>
        </p:nvPicPr>
        <p:blipFill>
          <a:blip r:embed="rId3" cstate="print"/>
          <a:srcRect/>
          <a:stretch>
            <a:fillRect/>
          </a:stretch>
        </p:blipFill>
        <p:spPr bwMode="auto">
          <a:xfrm>
            <a:off x="5508104" y="2060848"/>
            <a:ext cx="2810421" cy="3816424"/>
          </a:xfrm>
          <a:prstGeom prst="rect">
            <a:avLst/>
          </a:prstGeom>
          <a:noFill/>
        </p:spPr>
      </p:pic>
      <p:sp>
        <p:nvSpPr>
          <p:cNvPr id="9" name="pole tekstowe 8"/>
          <p:cNvSpPr txBox="1"/>
          <p:nvPr/>
        </p:nvSpPr>
        <p:spPr>
          <a:xfrm>
            <a:off x="5508104" y="5949280"/>
            <a:ext cx="3024336" cy="369332"/>
          </a:xfrm>
          <a:prstGeom prst="rect">
            <a:avLst/>
          </a:prstGeom>
          <a:noFill/>
        </p:spPr>
        <p:txBody>
          <a:bodyPr wrap="square" rtlCol="0">
            <a:spAutoFit/>
          </a:bodyPr>
          <a:lstStyle/>
          <a:p>
            <a:r>
              <a:rPr lang="pl-PL" dirty="0" smtClean="0"/>
              <a:t>             to reżyser</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smtClean="0"/>
              <a:t>Informacje</a:t>
            </a:r>
            <a:endParaRPr lang="pl-PL" dirty="0"/>
          </a:p>
        </p:txBody>
      </p:sp>
      <p:sp>
        <p:nvSpPr>
          <p:cNvPr id="8" name="Symbol zastępczy zawartości 7"/>
          <p:cNvSpPr>
            <a:spLocks noGrp="1"/>
          </p:cNvSpPr>
          <p:nvPr>
            <p:ph idx="1"/>
          </p:nvPr>
        </p:nvSpPr>
        <p:spPr/>
        <p:txBody>
          <a:bodyPr/>
          <a:lstStyle/>
          <a:p>
            <a:pPr>
              <a:buFont typeface="Wingdings" pitchFamily="2" charset="2"/>
              <a:buChar char="Ø"/>
            </a:pPr>
            <a:r>
              <a:rPr lang="pl-PL" dirty="0" smtClean="0"/>
              <a:t>gatunek</a:t>
            </a:r>
            <a:r>
              <a:rPr lang="pl-PL" dirty="0" smtClean="0"/>
              <a:t>: Kryminał</a:t>
            </a:r>
            <a:r>
              <a:rPr lang="pl-PL" dirty="0" smtClean="0"/>
              <a:t>, </a:t>
            </a:r>
            <a:r>
              <a:rPr lang="pl-PL" dirty="0" smtClean="0"/>
              <a:t>Thriller</a:t>
            </a:r>
          </a:p>
          <a:p>
            <a:pPr>
              <a:buFont typeface="Wingdings" pitchFamily="2" charset="2"/>
              <a:buChar char="Ø"/>
            </a:pPr>
            <a:r>
              <a:rPr lang="pl-PL" dirty="0" smtClean="0"/>
              <a:t>premiera: 27 </a:t>
            </a:r>
            <a:r>
              <a:rPr lang="pl-PL" dirty="0" smtClean="0"/>
              <a:t>października 2006 (Polska) 26 września </a:t>
            </a:r>
            <a:r>
              <a:rPr lang="pl-PL" dirty="0" smtClean="0"/>
              <a:t>2006 świat</a:t>
            </a:r>
          </a:p>
          <a:p>
            <a:pPr>
              <a:buFont typeface="Wingdings" pitchFamily="2" charset="2"/>
              <a:buChar char="Ø"/>
            </a:pPr>
            <a:r>
              <a:rPr lang="pl-PL" dirty="0" smtClean="0"/>
              <a:t>produkcja: Hongkong</a:t>
            </a:r>
            <a:r>
              <a:rPr lang="pl-PL" dirty="0" smtClean="0"/>
              <a:t>, </a:t>
            </a:r>
            <a:r>
              <a:rPr lang="pl-PL" dirty="0" smtClean="0"/>
              <a:t>USA</a:t>
            </a:r>
          </a:p>
          <a:p>
            <a:pPr>
              <a:buFont typeface="Wingdings" pitchFamily="2" charset="2"/>
              <a:buChar char="Ø"/>
            </a:pPr>
            <a:r>
              <a:rPr lang="pl-PL" dirty="0" smtClean="0"/>
              <a:t>reżyseria: Martin Scorsese</a:t>
            </a:r>
          </a:p>
          <a:p>
            <a:pPr>
              <a:buFont typeface="Wingdings" pitchFamily="2" charset="2"/>
              <a:buChar char="Ø"/>
            </a:pPr>
            <a:r>
              <a:rPr lang="pl-PL" dirty="0" smtClean="0"/>
              <a:t>scenariusz: William </a:t>
            </a:r>
            <a:r>
              <a:rPr lang="pl-PL" dirty="0" smtClean="0"/>
              <a:t>Monahan, Felix Chong</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Opis filmu</a:t>
            </a:r>
            <a:endParaRPr lang="pl-PL" dirty="0"/>
          </a:p>
        </p:txBody>
      </p:sp>
      <p:sp>
        <p:nvSpPr>
          <p:cNvPr id="3" name="Symbol zastępczy zawartości 2"/>
          <p:cNvSpPr>
            <a:spLocks noGrp="1"/>
          </p:cNvSpPr>
          <p:nvPr>
            <p:ph idx="1"/>
          </p:nvPr>
        </p:nvSpPr>
        <p:spPr>
          <a:xfrm>
            <a:off x="457200" y="1412776"/>
            <a:ext cx="8229600" cy="5042032"/>
          </a:xfrm>
        </p:spPr>
        <p:txBody>
          <a:bodyPr>
            <a:normAutofit fontScale="70000" lnSpcReduction="20000"/>
          </a:bodyPr>
          <a:lstStyle/>
          <a:p>
            <a:r>
              <a:rPr lang="pl-PL" dirty="0" smtClean="0"/>
              <a:t>Zrealizowany z hollywoodzkim rozmachem i gwiazdorską obsadą, remake światowego hitu "Infernal Affairs" z 2002 roku. Akcja filmu rozgrywa się w południowym Bostonie, gdzie policja stanowa toczy zażartą walkę z przestępczością zorganizowaną. Młody tajny agent policji, Billy Costigan (Leonardo DiCaprio), otrzymuje od przełożonego Olivera Queenana (Martin Sheen) rozkaz przeniknięcia do struktur mafijnych, którymi rządzi Frank Costello (Jack Nicholson). Podczas gdy Billy szybko zdobywa </a:t>
            </a:r>
            <a:r>
              <a:rPr lang="pl-PL" dirty="0" smtClean="0"/>
              <a:t>zaufanie bossa</a:t>
            </a:r>
            <a:r>
              <a:rPr lang="pl-PL" dirty="0" smtClean="0"/>
              <a:t>, Colin Sullivan (Matt Damon) - zatwardziały młody przestępca, który już jako kadet Akademii Policyjnej pełnił rolę mafijnego informatora - zostaje awansowany na stanowisko dowódcze w Wydziale Spraw Wewnętrznych. Każdego z nich pochłania podwójne życie. Kiedy zarówno przestępcy, jak i stróże prawa, wpadają na trop wrogiej wtyczki we własnych szeregach, obaj bohaterowie rozpoczynają wyścig o to, kto pierwszy odkryje tożsamość drugiego, by tym samym uratować własną skórę</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Obsada</a:t>
            </a:r>
            <a:endParaRPr lang="pl-PL" dirty="0"/>
          </a:p>
        </p:txBody>
      </p:sp>
      <p:sp>
        <p:nvSpPr>
          <p:cNvPr id="3" name="Symbol zastępczy zawartości 2"/>
          <p:cNvSpPr>
            <a:spLocks noGrp="1"/>
          </p:cNvSpPr>
          <p:nvPr>
            <p:ph idx="1"/>
          </p:nvPr>
        </p:nvSpPr>
        <p:spPr/>
        <p:txBody>
          <a:bodyPr>
            <a:normAutofit fontScale="92500" lnSpcReduction="20000"/>
          </a:bodyPr>
          <a:lstStyle/>
          <a:p>
            <a:pPr fontAlgn="base">
              <a:buFont typeface="Wingdings" pitchFamily="2" charset="2"/>
              <a:buChar char="q"/>
            </a:pPr>
            <a:r>
              <a:rPr lang="pl-PL" dirty="0" smtClean="0"/>
              <a:t>Leonardo </a:t>
            </a:r>
            <a:r>
              <a:rPr lang="pl-PL" dirty="0" smtClean="0"/>
              <a:t>DiCaprio - Billy </a:t>
            </a:r>
            <a:r>
              <a:rPr lang="pl-PL" dirty="0" smtClean="0"/>
              <a:t>Costigan</a:t>
            </a:r>
          </a:p>
          <a:p>
            <a:pPr fontAlgn="base">
              <a:buFont typeface="Wingdings" pitchFamily="2" charset="2"/>
              <a:buChar char="q"/>
            </a:pPr>
            <a:r>
              <a:rPr lang="pl-PL" dirty="0" smtClean="0"/>
              <a:t>Matt </a:t>
            </a:r>
            <a:r>
              <a:rPr lang="pl-PL" dirty="0" smtClean="0"/>
              <a:t>Damon - Colin </a:t>
            </a:r>
            <a:r>
              <a:rPr lang="pl-PL" dirty="0" smtClean="0"/>
              <a:t>Sullivan</a:t>
            </a:r>
          </a:p>
          <a:p>
            <a:pPr fontAlgn="base">
              <a:buFont typeface="Wingdings" pitchFamily="2" charset="2"/>
              <a:buChar char="q"/>
            </a:pPr>
            <a:r>
              <a:rPr lang="pl-PL" dirty="0" smtClean="0"/>
              <a:t>Jack </a:t>
            </a:r>
            <a:r>
              <a:rPr lang="pl-PL" dirty="0" smtClean="0"/>
              <a:t>Nicholson - Frank </a:t>
            </a:r>
            <a:r>
              <a:rPr lang="pl-PL" dirty="0" smtClean="0"/>
              <a:t>Costello</a:t>
            </a:r>
          </a:p>
          <a:p>
            <a:pPr fontAlgn="base">
              <a:buFont typeface="Wingdings" pitchFamily="2" charset="2"/>
              <a:buChar char="q"/>
            </a:pPr>
            <a:r>
              <a:rPr lang="pl-PL" dirty="0" smtClean="0"/>
              <a:t>Mark </a:t>
            </a:r>
            <a:r>
              <a:rPr lang="pl-PL" dirty="0" smtClean="0"/>
              <a:t>Wahlberg - Dignam</a:t>
            </a:r>
            <a:endParaRPr lang="pl-PL" dirty="0" smtClean="0"/>
          </a:p>
          <a:p>
            <a:pPr fontAlgn="base">
              <a:buFont typeface="Wingdings" pitchFamily="2" charset="2"/>
              <a:buChar char="q"/>
            </a:pPr>
            <a:r>
              <a:rPr lang="pl-PL" dirty="0" smtClean="0"/>
              <a:t>Martin </a:t>
            </a:r>
            <a:r>
              <a:rPr lang="pl-PL" dirty="0" smtClean="0"/>
              <a:t>Sheen - Queenan</a:t>
            </a:r>
            <a:endParaRPr lang="pl-PL" dirty="0" smtClean="0"/>
          </a:p>
          <a:p>
            <a:pPr fontAlgn="base">
              <a:buFont typeface="Wingdings" pitchFamily="2" charset="2"/>
              <a:buChar char="q"/>
            </a:pPr>
            <a:r>
              <a:rPr lang="pl-PL" dirty="0" smtClean="0"/>
              <a:t>Vera </a:t>
            </a:r>
            <a:r>
              <a:rPr lang="pl-PL" dirty="0" smtClean="0"/>
              <a:t>Farmiga - Madeline</a:t>
            </a:r>
            <a:endParaRPr lang="pl-PL" dirty="0" smtClean="0"/>
          </a:p>
          <a:p>
            <a:pPr fontAlgn="base">
              <a:buFont typeface="Wingdings" pitchFamily="2" charset="2"/>
              <a:buChar char="q"/>
            </a:pPr>
            <a:r>
              <a:rPr lang="pl-PL" dirty="0" smtClean="0"/>
              <a:t>Anthony </a:t>
            </a:r>
            <a:r>
              <a:rPr lang="pl-PL" dirty="0" smtClean="0"/>
              <a:t>Anderson - Brown</a:t>
            </a:r>
            <a:endParaRPr lang="pl-PL" dirty="0" smtClean="0"/>
          </a:p>
          <a:p>
            <a:pPr fontAlgn="base">
              <a:buFont typeface="Wingdings" pitchFamily="2" charset="2"/>
              <a:buChar char="q"/>
            </a:pPr>
            <a:r>
              <a:rPr lang="pl-PL" dirty="0" smtClean="0"/>
              <a:t>Ray </a:t>
            </a:r>
            <a:r>
              <a:rPr lang="pl-PL" dirty="0" smtClean="0"/>
              <a:t>Winstone - Pan </a:t>
            </a:r>
            <a:r>
              <a:rPr lang="pl-PL" dirty="0" smtClean="0"/>
              <a:t>French</a:t>
            </a:r>
          </a:p>
          <a:p>
            <a:pPr fontAlgn="base">
              <a:buFont typeface="Wingdings" pitchFamily="2" charset="2"/>
              <a:buChar char="q"/>
            </a:pPr>
            <a:r>
              <a:rPr lang="pl-PL" dirty="0" smtClean="0"/>
              <a:t>Alec </a:t>
            </a:r>
            <a:r>
              <a:rPr lang="pl-PL" dirty="0" smtClean="0"/>
              <a:t>Baldwin - Ellerby</a:t>
            </a:r>
            <a:endParaRPr lang="pl-PL" dirty="0" smtClean="0"/>
          </a:p>
          <a:p>
            <a:pPr fontAlgn="base">
              <a:buFont typeface="Wingdings" pitchFamily="2" charset="2"/>
              <a:buChar char="q"/>
            </a:pPr>
            <a:r>
              <a:rPr lang="pl-PL" dirty="0" smtClean="0"/>
              <a:t>Todd </a:t>
            </a:r>
            <a:r>
              <a:rPr lang="pl-PL" dirty="0" smtClean="0"/>
              <a:t>Peterson - Detektyw</a:t>
            </a:r>
            <a:endParaRPr lang="pl-PL" dirty="0" smtClean="0"/>
          </a:p>
          <a:p>
            <a:pPr>
              <a:buNone/>
            </a:pP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Nagrody</a:t>
            </a:r>
            <a:endParaRPr lang="pl-PL" dirty="0"/>
          </a:p>
        </p:txBody>
      </p:sp>
      <p:sp>
        <p:nvSpPr>
          <p:cNvPr id="3" name="Symbol zastępczy zawartości 2"/>
          <p:cNvSpPr>
            <a:spLocks noGrp="1"/>
          </p:cNvSpPr>
          <p:nvPr>
            <p:ph idx="1"/>
          </p:nvPr>
        </p:nvSpPr>
        <p:spPr/>
        <p:txBody>
          <a:bodyPr>
            <a:normAutofit lnSpcReduction="10000"/>
          </a:bodyPr>
          <a:lstStyle/>
          <a:p>
            <a:pPr>
              <a:buFont typeface="Wingdings" pitchFamily="2" charset="2"/>
              <a:buChar char="v"/>
            </a:pPr>
            <a:r>
              <a:rPr lang="pl-PL" dirty="0" smtClean="0"/>
              <a:t>Wygrane Oscary w 2007 roku za:</a:t>
            </a:r>
            <a:br>
              <a:rPr lang="pl-PL" dirty="0" smtClean="0"/>
            </a:br>
            <a:r>
              <a:rPr lang="pl-PL" dirty="0" smtClean="0"/>
              <a:t>najlepszego reżysera,</a:t>
            </a:r>
            <a:br>
              <a:rPr lang="pl-PL" dirty="0" smtClean="0"/>
            </a:br>
            <a:r>
              <a:rPr lang="pl-PL" dirty="0" smtClean="0"/>
              <a:t>najlepszy film, </a:t>
            </a:r>
            <a:br>
              <a:rPr lang="pl-PL" dirty="0" smtClean="0"/>
            </a:br>
            <a:r>
              <a:rPr lang="pl-PL" dirty="0" smtClean="0"/>
              <a:t>najlepszy montaż,</a:t>
            </a:r>
            <a:br>
              <a:rPr lang="pl-PL" dirty="0" smtClean="0"/>
            </a:br>
            <a:r>
              <a:rPr lang="pl-PL" dirty="0" smtClean="0"/>
              <a:t>najlepszy scenariusz adaptowany.</a:t>
            </a:r>
          </a:p>
          <a:p>
            <a:pPr>
              <a:buFont typeface="Wingdings" pitchFamily="2" charset="2"/>
              <a:buChar char="v"/>
            </a:pPr>
            <a:r>
              <a:rPr lang="pl-PL" dirty="0" smtClean="0"/>
              <a:t>Wygrane Złote Globy w 2007 roku za:</a:t>
            </a:r>
            <a:br>
              <a:rPr lang="pl-PL" dirty="0" smtClean="0"/>
            </a:br>
            <a:r>
              <a:rPr lang="pl-PL" dirty="0" smtClean="0"/>
              <a:t>najlepszego reżysera,</a:t>
            </a:r>
            <a:br>
              <a:rPr lang="pl-PL" dirty="0" smtClean="0"/>
            </a:br>
            <a:r>
              <a:rPr lang="pl-PL" dirty="0" smtClean="0"/>
              <a:t>najlepszy dramat,</a:t>
            </a:r>
            <a:br>
              <a:rPr lang="pl-PL" dirty="0" smtClean="0"/>
            </a:br>
            <a:r>
              <a:rPr lang="pl-PL" dirty="0" smtClean="0"/>
              <a:t>najlepszy aktor w dramacie &gt; L. DiCaprio</a:t>
            </a:r>
            <a:br>
              <a:rPr lang="pl-PL" dirty="0" smtClean="0"/>
            </a:b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Screeny</a:t>
            </a:r>
            <a:endParaRPr lang="pl-PL" dirty="0"/>
          </a:p>
        </p:txBody>
      </p:sp>
      <p:pic>
        <p:nvPicPr>
          <p:cNvPr id="16386" name="Picture 2" descr="http://republika.pl/blog_to_516754/1091936/tr/infiltracja_3.jpg"/>
          <p:cNvPicPr>
            <a:picLocks noChangeAspect="1" noChangeArrowheads="1"/>
          </p:cNvPicPr>
          <p:nvPr/>
        </p:nvPicPr>
        <p:blipFill>
          <a:blip r:embed="rId2" cstate="print"/>
          <a:srcRect/>
          <a:stretch>
            <a:fillRect/>
          </a:stretch>
        </p:blipFill>
        <p:spPr bwMode="auto">
          <a:xfrm>
            <a:off x="4716016" y="980728"/>
            <a:ext cx="4139952" cy="2759968"/>
          </a:xfrm>
          <a:prstGeom prst="rect">
            <a:avLst/>
          </a:prstGeom>
          <a:noFill/>
        </p:spPr>
      </p:pic>
      <p:pic>
        <p:nvPicPr>
          <p:cNvPr id="16388" name="Picture 4" descr="http://gfx1.fdb.pl/bxa7ds"/>
          <p:cNvPicPr>
            <a:picLocks noChangeAspect="1" noChangeArrowheads="1"/>
          </p:cNvPicPr>
          <p:nvPr/>
        </p:nvPicPr>
        <p:blipFill>
          <a:blip r:embed="rId3" cstate="print"/>
          <a:srcRect/>
          <a:stretch>
            <a:fillRect/>
          </a:stretch>
        </p:blipFill>
        <p:spPr bwMode="auto">
          <a:xfrm>
            <a:off x="4355976" y="4391025"/>
            <a:ext cx="3810000" cy="2466975"/>
          </a:xfrm>
          <a:prstGeom prst="rect">
            <a:avLst/>
          </a:prstGeom>
          <a:noFill/>
        </p:spPr>
      </p:pic>
      <p:pic>
        <p:nvPicPr>
          <p:cNvPr id="16390" name="Picture 6" descr="http://gfx1.fdb.pl/ejv6ds"/>
          <p:cNvPicPr>
            <a:picLocks noChangeAspect="1" noChangeArrowheads="1"/>
          </p:cNvPicPr>
          <p:nvPr/>
        </p:nvPicPr>
        <p:blipFill>
          <a:blip r:embed="rId4" cstate="print"/>
          <a:srcRect/>
          <a:stretch>
            <a:fillRect/>
          </a:stretch>
        </p:blipFill>
        <p:spPr bwMode="auto">
          <a:xfrm>
            <a:off x="251520" y="2420888"/>
            <a:ext cx="3888432" cy="259228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ergetyczny">
  <a:themeElements>
    <a:clrScheme name="Odcienie szarości">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Energetyczn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nergetyczny">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37</TotalTime>
  <Words>222</Words>
  <Application>Microsoft Office PowerPoint</Application>
  <PresentationFormat>Pokaz na ekranie (4:3)</PresentationFormat>
  <Paragraphs>32</Paragraphs>
  <Slides>7</Slides>
  <Notes>0</Notes>
  <HiddenSlides>0</HiddenSlides>
  <MMClips>0</MMClips>
  <ScaleCrop>false</ScaleCrop>
  <HeadingPairs>
    <vt:vector size="4" baseType="variant">
      <vt:variant>
        <vt:lpstr>Motyw</vt:lpstr>
      </vt:variant>
      <vt:variant>
        <vt:i4>1</vt:i4>
      </vt:variant>
      <vt:variant>
        <vt:lpstr>Tytuły slajdów</vt:lpstr>
      </vt:variant>
      <vt:variant>
        <vt:i4>7</vt:i4>
      </vt:variant>
    </vt:vector>
  </HeadingPairs>
  <TitlesOfParts>
    <vt:vector size="8" baseType="lpstr">
      <vt:lpstr>Energetyczny</vt:lpstr>
      <vt:lpstr>INFILTRACJA  </vt:lpstr>
      <vt:lpstr>Slajd 2</vt:lpstr>
      <vt:lpstr>Informacje</vt:lpstr>
      <vt:lpstr>Opis filmu</vt:lpstr>
      <vt:lpstr>Obsada</vt:lpstr>
      <vt:lpstr>Nagrody</vt:lpstr>
      <vt:lpstr>Screeny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INFILTRACJA</dc:title>
  <dc:creator>admin</dc:creator>
  <cp:lastModifiedBy>admin</cp:lastModifiedBy>
  <cp:revision>4</cp:revision>
  <dcterms:created xsi:type="dcterms:W3CDTF">2012-05-08T17:03:19Z</dcterms:created>
  <dcterms:modified xsi:type="dcterms:W3CDTF">2012-05-08T17:40:53Z</dcterms:modified>
</cp:coreProperties>
</file>