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2012-04-20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lang="pl-PL" smtClean="0">
                <a:latin typeface="Calibri" pitchFamily="34" charset="0"/>
                <a:ea typeface="Calibri" pitchFamily="34" charset="0"/>
                <a:cs typeface="Calibri" pitchFamily="34" charset="0"/>
              </a:rPr>
              <a:t>róbel </a:t>
            </a:r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miejsce gniazdowania</a:t>
            </a:r>
          </a:p>
        </p:txBody>
      </p:sp>
      <p:pic>
        <p:nvPicPr>
          <p:cNvPr id="18435" name="Picture 2" descr="Budka lęgowa w podbiciu dachu, gniazdo wróbli już od wielu lat, gru.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251936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chwastowisko.files.wordpress.com/2011/06/wrobel14c.jpg?w=655"/>
          <p:cNvPicPr>
            <a:picLocks noChangeAspect="1" noChangeArrowheads="1"/>
          </p:cNvPicPr>
          <p:nvPr/>
        </p:nvPicPr>
        <p:blipFill>
          <a:blip r:embed="rId3" cstate="print"/>
          <a:srcRect l="19148" t="14125" r="8511" b="20897"/>
          <a:stretch>
            <a:fillRect/>
          </a:stretch>
        </p:blipFill>
        <p:spPr bwMode="auto">
          <a:xfrm>
            <a:off x="250825" y="2924175"/>
            <a:ext cx="25923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Michal\Desktop\prezenytacja do szkoły\lavara5j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24400"/>
            <a:ext cx="26241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Michal\Desktop\prezenytacja do szkoły\siedlisko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32138" y="4724400"/>
            <a:ext cx="2701925" cy="1955800"/>
          </a:xfrm>
        </p:spPr>
      </p:pic>
      <p:pic>
        <p:nvPicPr>
          <p:cNvPr id="18439" name="Picture 8" descr="C:\Users\Michal\Desktop\prezenytacja do szkoły\9117_ogrodek-zdjecia_1_jpg_budka-legowa-wrobel-stevecreek-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724400"/>
            <a:ext cx="25844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pole tekstowe 9"/>
          <p:cNvSpPr txBox="1">
            <a:spLocks noChangeArrowheads="1"/>
          </p:cNvSpPr>
          <p:nvPr/>
        </p:nvSpPr>
        <p:spPr bwMode="auto">
          <a:xfrm>
            <a:off x="3132138" y="1341438"/>
            <a:ext cx="54721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otwory </a:t>
            </a:r>
            <a:r>
              <a:rPr 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budynków</a:t>
            </a:r>
          </a:p>
          <a:p>
            <a:pPr>
              <a:buFont typeface="Arial" charset="0"/>
              <a:buChar char="•"/>
            </a:pPr>
            <a:r>
              <a:rPr 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dziuple</a:t>
            </a:r>
            <a:endParaRPr 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skrzynki lęgowe</a:t>
            </a:r>
            <a:endParaRPr 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gniazda innych ptaków</a:t>
            </a:r>
            <a:endParaRPr 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endParaRPr 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kształt kuli z bocznym wejściem, zbudowane z korzonków, źdźbeł traw wyścielone piórami</a:t>
            </a:r>
          </a:p>
          <a:p>
            <a:endParaRPr lang="pl-PL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755650" y="-171450"/>
            <a:ext cx="7772400" cy="114300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Szpak - miejsce gniazdowania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052513"/>
            <a:ext cx="5470525" cy="4114800"/>
          </a:xfrm>
        </p:spPr>
        <p:txBody>
          <a:bodyPr/>
          <a:lstStyle/>
          <a:p>
            <a:r>
              <a:rPr lang="pl-PL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Dziuple.</a:t>
            </a:r>
          </a:p>
          <a:p>
            <a:r>
              <a:rPr lang="pl-PL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Skrzynki lęgowe.</a:t>
            </a:r>
          </a:p>
          <a:p>
            <a:r>
              <a:rPr lang="pl-PL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Szczeliny budynków. </a:t>
            </a:r>
          </a:p>
          <a:p>
            <a:r>
              <a:rPr lang="pl-PL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Miejsca antropogeniczne.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 t="13084" b="6955"/>
          <a:stretch>
            <a:fillRect/>
          </a:stretch>
        </p:blipFill>
        <p:spPr bwMode="auto">
          <a:xfrm>
            <a:off x="5795963" y="692150"/>
            <a:ext cx="3138487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print"/>
          <a:srcRect t="11630" b="14224"/>
          <a:stretch>
            <a:fillRect/>
          </a:stretch>
        </p:blipFill>
        <p:spPr bwMode="auto">
          <a:xfrm>
            <a:off x="0" y="3694113"/>
            <a:ext cx="27495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 cstate="print"/>
          <a:srcRect b="10480"/>
          <a:stretch>
            <a:fillRect/>
          </a:stretch>
        </p:blipFill>
        <p:spPr bwMode="auto">
          <a:xfrm>
            <a:off x="2771775" y="4549775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1025" y="4673600"/>
            <a:ext cx="3333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Dzięcioł duży - miejsce gniazdowania</a:t>
            </a:r>
          </a:p>
        </p:txBody>
      </p:sp>
      <p:sp>
        <p:nvSpPr>
          <p:cNvPr id="31747" name="pole tekstowe 9"/>
          <p:cNvSpPr txBox="1">
            <a:spLocks noChangeArrowheads="1"/>
          </p:cNvSpPr>
          <p:nvPr/>
        </p:nvSpPr>
        <p:spPr bwMode="auto">
          <a:xfrm>
            <a:off x="3995738" y="1268413"/>
            <a:ext cx="54721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dziuplak pierwotny sam wykuwa dziuple w różnych gatunkach drzew</a:t>
            </a:r>
          </a:p>
          <a:p>
            <a:pPr>
              <a:buFont typeface="Arial" charset="0"/>
              <a:buChar char="•"/>
            </a:pPr>
            <a:r>
              <a:rPr lang="pl-PL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dziupla wykuta w pniu lub bocznym konarze drzewa na wysokości 0,5 – 20 m</a:t>
            </a:r>
          </a:p>
          <a:p>
            <a:endParaRPr lang="pl-PL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1748" name="Picture 4" descr="http://przyrodniczo.udl.pl/wp-content/uploads/2011/11/D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9875"/>
            <a:ext cx="38877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Michal\Desktop\Bez tytuł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76700"/>
            <a:ext cx="2279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http://lh6.ggpht.com/C_mFppD7a4kfPv3naIcdkhhOeefJKncHrw4jfBZTp6wuxmlQVxuNrI2jAddUdThN9GAKo3RMKMEWfd4Oeh8GtI8=s285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135438"/>
            <a:ext cx="2555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http://2.bp.blogspot.com/-KiYq2ELRwvI/TgxnwMnv4tI/AAAAAAAAGXc/BmfExRKBVpg/s1600/IMG_1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875"/>
            <a:ext cx="3887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Sroka - miejsce gniazdowania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0" y="981075"/>
            <a:ext cx="8964613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Gniazdo w koronach drzew lub na wierzchołkach krzewów. Zbudowane z patyków </a:t>
            </a:r>
          </a:p>
          <a:p>
            <a:pPr algn="ctr">
              <a:buFontTx/>
              <a:buNone/>
            </a:pPr>
            <a:r>
              <a:rPr lang="pl-P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i gliny w kształcie dużej kuli z zadaszeniem, wysłane trawami i korzonkami.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5113337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/>
          <a:srcRect r="21159"/>
          <a:stretch>
            <a:fillRect/>
          </a:stretch>
        </p:blipFill>
        <p:spPr bwMode="auto">
          <a:xfrm>
            <a:off x="5795963" y="4221163"/>
            <a:ext cx="26257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4" cstate="print"/>
          <a:srcRect b="7277"/>
          <a:stretch>
            <a:fillRect/>
          </a:stretch>
        </p:blipFill>
        <p:spPr bwMode="auto">
          <a:xfrm>
            <a:off x="5435600" y="1700213"/>
            <a:ext cx="33004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108</Words>
  <Application>Microsoft Office PowerPoint</Application>
  <PresentationFormat>Pokaz na ekranie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Wróbel - miejsce gniazdowania</vt:lpstr>
      <vt:lpstr>Szpak - miejsce gniazdowania</vt:lpstr>
      <vt:lpstr>Dzięcioł duży - miejsce gniazdowania</vt:lpstr>
      <vt:lpstr>Sroka - miejsce gniazdowania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Miejsce gniazdowania</dc:title>
  <dc:creator>Gosia</dc:creator>
  <cp:lastModifiedBy>aswiatek</cp:lastModifiedBy>
  <cp:revision>3</cp:revision>
  <dcterms:created xsi:type="dcterms:W3CDTF">2012-04-12T21:58:39Z</dcterms:created>
  <dcterms:modified xsi:type="dcterms:W3CDTF">2012-04-20T18:59:02Z</dcterms:modified>
</cp:coreProperties>
</file>