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6ADAD-3E71-48DD-98D6-5698470C808A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60393-B1B7-4720-953B-709FDF8676AE}" type="slidenum">
              <a:rPr lang="pl-PL" smtClean="0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0393-B1B7-4720-953B-709FDF8676AE}" type="slidenum">
              <a:rPr lang="pl-PL" smtClean="0"/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0393-B1B7-4720-953B-709FDF8676AE}" type="slidenum">
              <a:rPr lang="pl-PL" smtClean="0"/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0393-B1B7-4720-953B-709FDF8676AE}" type="slidenum">
              <a:rPr lang="pl-PL" smtClean="0"/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0393-B1B7-4720-953B-709FDF8676AE}" type="slidenum">
              <a:rPr lang="pl-PL" smtClean="0"/>
              <a:t>4</a:t>
            </a:fld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0393-B1B7-4720-953B-709FDF8676AE}" type="slidenum">
              <a:rPr lang="pl-PL" smtClean="0"/>
              <a:t>5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0393-B1B7-4720-953B-709FDF8676AE}" type="slidenum">
              <a:rPr lang="pl-PL" smtClean="0"/>
              <a:t>6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969584-71F6-4D9D-8C02-DC1D5EF0C2C5}" type="datetimeFigureOut">
              <a:rPr lang="pl-PL" smtClean="0"/>
              <a:t>2012-02-07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A8ED288-A1D0-4954-8878-C708143089B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71800" y="476672"/>
            <a:ext cx="3300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Gladiator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http://1.fwcdn.pl/po/09/36/936/7026157.3.jpg?l=1207102973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484784"/>
            <a:ext cx="7416824" cy="4985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475656" y="620688"/>
            <a:ext cx="6294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Og</a:t>
            </a:r>
            <a:r>
              <a:rPr lang="en-GB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ólne informacje</a:t>
            </a:r>
            <a:endParaRPr lang="pl-PL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115616" y="2564904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Arial Black" pitchFamily="34" charset="0"/>
              </a:rPr>
              <a:t>Gladiator  to film historyczno dramatyczny z 2000 r. w reżyserii Ridley Scotta. Zdobywca oscar ów  z 2001 roku, produkcji amerykańskiej oraz Wielkiej Brytanii </a:t>
            </a:r>
            <a:endParaRPr lang="pl-PL" sz="2000" dirty="0">
              <a:latin typeface="Arial Black" pitchFamily="34" charset="0"/>
            </a:endParaRPr>
          </a:p>
        </p:txBody>
      </p:sp>
      <p:pic>
        <p:nvPicPr>
          <p:cNvPr id="154626" name="Picture 2" descr="http://teachers.saschina.org/rderozario/files/2010/11/gladiator-movie-russell-crow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636912"/>
            <a:ext cx="3857625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l-PL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l-P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195736" y="980728"/>
            <a:ext cx="4444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Fabuła Filmu</a:t>
            </a:r>
            <a:endParaRPr lang="pl-P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331640" y="2348880"/>
            <a:ext cx="64807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Generał Maximus, jeden z najwybitniejszych dowódców w rzymskiej armii, dowiaduje się, że umierający cesarz Marek Aureliusz chce uczynić go swoim następcą na tronie. Nie podoba się to prawowitemu dziedzicowi, Kommodusowi, który postanawia pozbyć się rywala i skazuje go na karę śmierci wraz z całą rodziną. Maximusowi cudem udaje się uciec. Trafia do niewoli, gdzie zostaje wyszkolony na gladiatora. Z walki na walkę zyskuje popularność, a na jego występy zaczyna przychodzić coraz więcej ludzi. Maximus jako gladiator wraca do Rzymu, by pomścić swoich bliskich, ale wie, że jedyną potęgą większą od władzy cesarza jest wola ludu i dlatego, by dokonać zemsty, musi stać się największym bohaterem Imperium.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15816" y="980728"/>
            <a:ext cx="3031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Obsada</a:t>
            </a:r>
            <a:endParaRPr lang="pl-P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2276872"/>
            <a:ext cx="381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W Gladiatorze główną role gra Russel Crowe, oprócz niego w filmie grają tacy aktorzy jak : Joaquin Phoenix(Kommodus), Connie Nielsen(</a:t>
            </a:r>
            <a:r>
              <a:rPr lang="pl-PL" sz="2000" dirty="0" smtClean="0"/>
              <a:t>Lucilla</a:t>
            </a:r>
            <a:r>
              <a:rPr lang="pl-PL" sz="2000" dirty="0" smtClean="0"/>
              <a:t>),Ralf  Moeller(Hagen) i Djimon Hounsou(Juba) </a:t>
            </a:r>
            <a:endParaRPr lang="pl-PL" sz="2000" dirty="0"/>
          </a:p>
        </p:txBody>
      </p:sp>
      <p:pic>
        <p:nvPicPr>
          <p:cNvPr id="156674" name="Picture 2" descr="http://www.colosseum.net/images/listing_photos/7_gladiator-gam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08920"/>
            <a:ext cx="4476750" cy="2952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15816" y="836712"/>
            <a:ext cx="2926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/>
                <a:solidFill>
                  <a:schemeClr val="accent3"/>
                </a:solidFill>
                <a:effectLst/>
              </a:rPr>
              <a:t>Nagrody</a:t>
            </a:r>
            <a:endParaRPr lang="pl-P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" name="Picture 2" descr="http://www.film.com/wp-content/uploads/2010/02/18692063-18692070-larg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204864"/>
            <a:ext cx="2520280" cy="3436745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971600" y="2564904"/>
            <a:ext cx="3816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Film taki jak Gladiator nie mógł nie dostać nagrody . A nawet nagród. Gladiator zdobył aż pięć Oscarów oraz dwa złote Globy oraz wiele innych nagród takich jak :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BAFTA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MTV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Satelity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Saturny </a:t>
            </a:r>
          </a:p>
          <a:p>
            <a:r>
              <a:rPr lang="pl-PL" dirty="0"/>
              <a:t> </a:t>
            </a:r>
            <a:r>
              <a:rPr lang="pl-PL" dirty="0" smtClean="0"/>
              <a:t>i wiele innych.</a:t>
            </a:r>
          </a:p>
          <a:p>
            <a:pPr>
              <a:buFont typeface="Arial" pitchFamily="34" charset="0"/>
              <a:buChar char="•"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5269" y="2348880"/>
            <a:ext cx="80225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Dziękujemy za Uwagę </a:t>
            </a:r>
            <a:r>
              <a:rPr lang="pl-PL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sym typeface="Wingdings" pitchFamily="2" charset="2"/>
              </a:rPr>
              <a:t></a:t>
            </a:r>
            <a:endParaRPr lang="pl-P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012160" y="472514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Klaudia Wieczorek i </a:t>
            </a:r>
            <a:r>
              <a:rPr lang="pl-PL" smtClean="0"/>
              <a:t>Karol Szaciłło</a:t>
            </a:r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</TotalTime>
  <Words>241</Words>
  <Application>Microsoft Office PowerPoint</Application>
  <PresentationFormat>Pokaz na ekranie (4:3)</PresentationFormat>
  <Paragraphs>22</Paragraphs>
  <Slides>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Papier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Windows User</dc:creator>
  <cp:lastModifiedBy>Windows User</cp:lastModifiedBy>
  <cp:revision>4</cp:revision>
  <dcterms:created xsi:type="dcterms:W3CDTF">2012-02-07T17:19:45Z</dcterms:created>
  <dcterms:modified xsi:type="dcterms:W3CDTF">2012-02-07T17:55:34Z</dcterms:modified>
</cp:coreProperties>
</file>