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5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3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8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9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6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9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0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4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25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6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9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0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4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2012-10-27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00100" y="2928934"/>
            <a:ext cx="7117180" cy="1470025"/>
          </a:xfrm>
        </p:spPr>
        <p:txBody>
          <a:bodyPr/>
          <a:lstStyle/>
          <a:p>
            <a:pPr algn="ctr"/>
            <a:r>
              <a:rPr lang="pl-PL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Black" pitchFamily="18" charset="0"/>
              </a:rPr>
              <a:t>Genetycznie Modyfikowane Jedzenie</a:t>
            </a:r>
            <a:endParaRPr lang="pl-PL" sz="6600" dirty="0">
              <a:solidFill>
                <a:schemeClr val="accent2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00100" y="3357562"/>
            <a:ext cx="7117180" cy="86142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 descr="C:\Users\Wojtek\AppData\Local\Microsoft\Windows\Temporary Internet Files\Content.IE5\465EFQ4P\MC9003914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000504"/>
            <a:ext cx="1928826" cy="2410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itchFamily="18" charset="0"/>
              </a:rPr>
              <a:t>Knockout</a:t>
            </a:r>
            <a:r>
              <a:rPr lang="pl-PL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itchFamily="18" charset="0"/>
              </a:rPr>
              <a:t> Rat</a:t>
            </a:r>
            <a:endParaRPr lang="pl-PL" sz="6600" dirty="0">
              <a:solidFill>
                <a:schemeClr val="accent1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4" name="Symbol zastępczy zawartości 3" descr="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69" y="1976234"/>
            <a:ext cx="4649819" cy="345303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itchFamily="18" charset="0"/>
              </a:rPr>
              <a:t>Zloty Ryz</a:t>
            </a:r>
            <a:endParaRPr lang="pl-PL" sz="6600" dirty="0">
              <a:latin typeface="Cooper Black" pitchFamily="18" charset="0"/>
            </a:endParaRPr>
          </a:p>
        </p:txBody>
      </p:sp>
      <p:pic>
        <p:nvPicPr>
          <p:cNvPr id="4" name="Symbol zastępczy zawartości 3" descr="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143116"/>
            <a:ext cx="5357850" cy="355627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123080" cy="924475"/>
          </a:xfrm>
        </p:spPr>
        <p:txBody>
          <a:bodyPr/>
          <a:lstStyle/>
          <a:p>
            <a:pPr algn="ctr"/>
            <a:r>
              <a:rPr lang="pl-PL" sz="6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itchFamily="18" charset="0"/>
              </a:rPr>
              <a:t>Podsumowanie</a:t>
            </a:r>
            <a:endParaRPr lang="pl-PL" sz="6000" dirty="0">
              <a:solidFill>
                <a:schemeClr val="accent1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1538" y="1214423"/>
            <a:ext cx="3471277" cy="5357850"/>
          </a:xfrm>
        </p:spPr>
        <p:txBody>
          <a:bodyPr/>
          <a:lstStyle/>
          <a:p>
            <a:r>
              <a:rPr lang="pl-PL" dirty="0" smtClean="0"/>
              <a:t>Modyfikowanie jedzenia może być szkodliwe dla człowieka</a:t>
            </a:r>
          </a:p>
          <a:p>
            <a:r>
              <a:rPr lang="pl-PL" dirty="0" smtClean="0"/>
              <a:t>Modyfikowanie zwierząt jest kosztowne i niebezpieczne dla zwierząt</a:t>
            </a:r>
          </a:p>
          <a:p>
            <a:r>
              <a:rPr lang="pl-PL" dirty="0" smtClean="0"/>
              <a:t>Modyfikowanie organizmów nie jest konieczne ponieważ jedzenia jest wystarczająco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63281" y="1142984"/>
            <a:ext cx="3469242" cy="5429287"/>
          </a:xfrm>
        </p:spPr>
        <p:txBody>
          <a:bodyPr/>
          <a:lstStyle/>
          <a:p>
            <a:r>
              <a:rPr lang="pl-PL" dirty="0" smtClean="0"/>
              <a:t>Uprawa modyfikowanych roślin jest łatwiejsza, szybsza i daje dużą ilość plonów</a:t>
            </a:r>
          </a:p>
          <a:p>
            <a:r>
              <a:rPr lang="pl-PL" dirty="0" smtClean="0"/>
              <a:t>Inżynieria genetyczna umożliwia dalsze krzyżowanie roślin i zwierząt w celu tworzenia nowych gatunków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7158" y="4786322"/>
            <a:ext cx="7125113" cy="1500198"/>
          </a:xfrm>
        </p:spPr>
        <p:txBody>
          <a:bodyPr/>
          <a:lstStyle/>
          <a:p>
            <a:pPr marL="342900" indent="-342900"/>
            <a: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  <a:t>http://www.eostroleka.pl/szkodliwe-gmo-zywnosc-modyfikowana-genetycznie-moze-byc-rakotworcza,art31666.html</a:t>
            </a:r>
            <a:b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  <a:t>http://poradnikdomowy.pl/poradnikdomowy/1,116269,1710240.html</a:t>
            </a:r>
            <a:b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  <a:t>http://www.biotechnolog.pl/news-603.htm</a:t>
            </a:r>
            <a:b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l-PL" sz="1800" u="sng" dirty="0" smtClean="0">
                <a:solidFill>
                  <a:schemeClr val="bg1">
                    <a:lumMod val="85000"/>
                  </a:schemeClr>
                </a:solidFill>
              </a:rPr>
              <a:t> http://pl.wikipedia.org/wiki/Organizm_zmodyfikowany_genetycznie </a:t>
            </a:r>
            <a:r>
              <a:rPr lang="pl-PL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pl-PL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Black" pitchFamily="18" charset="0"/>
              </a:rPr>
              <a:t>Dlaczego?</a:t>
            </a:r>
            <a:endParaRPr lang="pl-PL" sz="6600" dirty="0">
              <a:solidFill>
                <a:schemeClr val="accent2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Czy genetycznie modyfikowane jedzenie jest nam potrzebne?</a:t>
            </a:r>
          </a:p>
          <a:p>
            <a:pPr>
              <a:buNone/>
            </a:pPr>
            <a:r>
              <a:rPr lang="pl-PL" dirty="0" smtClean="0"/>
              <a:t>      Coraz więcej i więcej ludzi żyje na tym świecie. Więc potrzebne jest więcej jedzenia. Jednak jedzenie całkowicie naturalne wystarczyłoby nam z pewnością. I tak w rozwiniętych krajach mamy problem z jego marnowaniem. A więc po co? Może być tak ponieważ modyfikowane jedzenie jest znacznie wytrzymalsze od normalnego, łatwiejsze w uprawie, mniej podatne na choroby. Jest to prawda i zdecydowanie plus. Lecz wraz z powstaniem tego typu żywności naukowcy i doktorzy zaczęli sprawdzać jego wartości odżywcze i właściwości. Badania trwają do dziś i wnioski wyciąga się najróżniejsze…</a:t>
            </a:r>
            <a:endParaRPr lang="pl-PL" dirty="0"/>
          </a:p>
        </p:txBody>
      </p:sp>
      <p:pic>
        <p:nvPicPr>
          <p:cNvPr id="1026" name="Picture 2" descr="C:\Users\Wojtek\AppData\Local\Microsoft\Windows\Temporary Internet Files\Content.IE5\N4M0KA73\MC900441781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57166"/>
            <a:ext cx="1657352" cy="165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Black" pitchFamily="18" charset="0"/>
              </a:rPr>
              <a:t>Dlaczego?</a:t>
            </a:r>
            <a:endParaRPr lang="pl-PL" sz="6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0100" y="1928802"/>
            <a:ext cx="7125112" cy="40514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dirty="0" smtClean="0"/>
              <a:t>Całkiem niedawno powstała teoria o tym, że żywność modyfikowana może być rakotwórcza. Co do tego założenia nie możemy być jednak pewni. Innym wnioskiem było to, że zwierzęta codziennie odżywiające się produktami genetycznie modyfikowanymi żyją krócej. Naukowcy Polscy z Zakładu Towaroznawstwa i Żywności Funkcjonalnej SGGW twierdzą, że ten pokarm może tylko doprowadzić do powstania zupełnie nowych alergii. Część z nich uważa także, że rośliny modyfikowane mogą krzyżować się ze zwykłymi tworząc niechciane mutacje. Przeciwko GMO jest w Polsce między innymi partia PiS, która jednak nie podaje naukowych argumentów do wytłumaczenia swojego sprzeciwu.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3075" name="Picture 3" descr="C:\Users\Wojtek\AppData\Local\Microsoft\Windows\Temporary Internet Files\Content.IE5\465EFQ4P\MC90001949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000636"/>
            <a:ext cx="2443210" cy="1197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125113" cy="924475"/>
          </a:xfrm>
        </p:spPr>
        <p:txBody>
          <a:bodyPr/>
          <a:lstStyle/>
          <a:p>
            <a:pPr algn="ctr"/>
            <a:r>
              <a:rPr lang="pl-PL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Black" pitchFamily="18" charset="0"/>
              </a:rPr>
              <a:t>Proces modyfikowania</a:t>
            </a:r>
            <a:endParaRPr lang="pl-PL" sz="5400" dirty="0">
              <a:solidFill>
                <a:schemeClr val="accent2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5" name="Symbol zastępczy zawartości 4" descr="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857364"/>
            <a:ext cx="4699720" cy="4779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ooper Black" pitchFamily="18" charset="0"/>
              </a:rPr>
              <a:t>Co modyfikujemy?</a:t>
            </a:r>
            <a:endParaRPr lang="pl-PL" sz="5400" dirty="0">
              <a:solidFill>
                <a:schemeClr val="accent2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Warzywa i owoce (szybsze rośnięcie, uodpornienie na choroby)</a:t>
            </a:r>
          </a:p>
          <a:p>
            <a:r>
              <a:rPr lang="pl-PL" sz="2400" dirty="0" smtClean="0"/>
              <a:t>Zwierzęta (szybsze dojrzewanie , uodpornienie na choroby, mięso wytwarza więcej białek) </a:t>
            </a:r>
            <a:r>
              <a:rPr lang="pl-PL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(rzadziej wykonywane z racji dużych kosztów i problemów zdrowotnych zwierzęcia np. bezpłodności)</a:t>
            </a:r>
            <a:endParaRPr lang="pl-PL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itchFamily="18" charset="0"/>
              </a:rPr>
              <a:t>Transgen</a:t>
            </a:r>
            <a:endParaRPr lang="pl-PL" sz="6600" dirty="0">
              <a:solidFill>
                <a:schemeClr val="accent1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Materiał genetyczny, najprościej mówiąc gen, który został przemieszczony z jednego ciała do drugiego w sposób naturalny lub wykorzystując inżynierię genetyczną. My skupimy się na inżynierii genetycznej i w następnym slajdzie przedstawię różne cuda natury jakie przyszły na świat dzięki owej dziedzinie nauki.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itchFamily="18" charset="0"/>
              </a:rPr>
              <a:t>Ryba </a:t>
            </a:r>
            <a:r>
              <a:rPr lang="pl-PL" sz="4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itchFamily="18" charset="0"/>
              </a:rPr>
              <a:t>Zebrowa</a:t>
            </a:r>
            <a:endParaRPr lang="pl-PL" sz="4800" dirty="0">
              <a:solidFill>
                <a:schemeClr val="accent1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4" name="Symbol zastępczy zawartości 3" descr="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6999" y="2143116"/>
            <a:ext cx="7023522" cy="335758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6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itchFamily="18" charset="0"/>
              </a:rPr>
              <a:t>GloFish</a:t>
            </a:r>
            <a:endParaRPr lang="pl-PL" sz="6600" dirty="0">
              <a:solidFill>
                <a:schemeClr val="accent1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4" name="Symbol zastępczy zawartości 3" descr="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1" y="1643622"/>
            <a:ext cx="6539805" cy="435714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oper Black" pitchFamily="18" charset="0"/>
              </a:rPr>
              <a:t>Byk Herman</a:t>
            </a:r>
            <a:endParaRPr lang="pl-PL" sz="6600" dirty="0">
              <a:solidFill>
                <a:schemeClr val="accent1">
                  <a:lumMod val="20000"/>
                  <a:lumOff val="80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4" name="Symbol zastępczy zawartości 3" descr="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0074" y="1806575"/>
            <a:ext cx="5403851" cy="40528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6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Motyw6</Template>
  <TotalTime>74</TotalTime>
  <Words>369</Words>
  <PresentationFormat>Pokaz na ekranie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Motyw6</vt:lpstr>
      <vt:lpstr>Genetycznie Modyfikowane Jedzenie</vt:lpstr>
      <vt:lpstr>Dlaczego?</vt:lpstr>
      <vt:lpstr>Dlaczego?</vt:lpstr>
      <vt:lpstr>Proces modyfikowania</vt:lpstr>
      <vt:lpstr>Co modyfikujemy?</vt:lpstr>
      <vt:lpstr>Transgen</vt:lpstr>
      <vt:lpstr>Ryba Zebrowa</vt:lpstr>
      <vt:lpstr>GloFish</vt:lpstr>
      <vt:lpstr>Byk Herman</vt:lpstr>
      <vt:lpstr>Knockout Rat</vt:lpstr>
      <vt:lpstr>Zloty Ryz</vt:lpstr>
      <vt:lpstr>Podsumowanie</vt:lpstr>
      <vt:lpstr>http://www.eostroleka.pl/szkodliwe-gmo-zywnosc-modyfikowana-genetycznie-moze-byc-rakotworcza,art31666.html  http://poradnikdomowy.pl/poradnikdomowy/1,116269,1710240.html  http://www.biotechnolog.pl/news-603.htm   http://pl.wikipedia.org/wiki/Organizm_zmodyfikowany_genetycznie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Genetycznie Modyfikowane Jedzenie</dc:title>
  <dc:creator>Wojtek</dc:creator>
  <cp:lastModifiedBy>Wojtek</cp:lastModifiedBy>
  <cp:revision>10</cp:revision>
  <dcterms:created xsi:type="dcterms:W3CDTF">2012-10-27T15:32:12Z</dcterms:created>
  <dcterms:modified xsi:type="dcterms:W3CDTF">2012-10-27T20:15:08Z</dcterms:modified>
</cp:coreProperties>
</file>