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4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204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ytuł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16" name="Symbol zastępczy daty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7247F-EFD4-4C56-88DA-18617B55FBC8}" type="datetimeFigureOut">
              <a:rPr lang="pl-PL" smtClean="0"/>
              <a:pPr/>
              <a:t>2012-04-03</a:t>
            </a:fld>
            <a:endParaRPr lang="pl-PL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5" name="Symbol zastępczy numeru slajd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6F97353-D79B-4C0E-9D81-AA50BBA60EE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7247F-EFD4-4C56-88DA-18617B55FBC8}" type="datetimeFigureOut">
              <a:rPr lang="pl-PL" smtClean="0"/>
              <a:pPr/>
              <a:t>2012-04-03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97353-D79B-4C0E-9D81-AA50BBA60EE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7247F-EFD4-4C56-88DA-18617B55FBC8}" type="datetimeFigureOut">
              <a:rPr lang="pl-PL" smtClean="0"/>
              <a:pPr/>
              <a:t>2012-04-03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97353-D79B-4C0E-9D81-AA50BBA60EE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ytuł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7" name="Symbol zastępczy zawartości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7247F-EFD4-4C56-88DA-18617B55FBC8}" type="datetimeFigureOut">
              <a:rPr lang="pl-PL" smtClean="0"/>
              <a:pPr/>
              <a:t>2012-04-03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6F97353-D79B-4C0E-9D81-AA50BBA60EE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9" name="Symbol zastępczy daty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7247F-EFD4-4C56-88DA-18617B55FBC8}" type="datetimeFigureOut">
              <a:rPr lang="pl-PL" smtClean="0"/>
              <a:pPr/>
              <a:t>2012-04-03</a:t>
            </a:fld>
            <a:endParaRPr lang="pl-PL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97353-D79B-4C0E-9D81-AA50BBA60EE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ytuł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4" name="Symbol zastępczy zawartości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1" name="Symbol zastępczy daty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7247F-EFD4-4C56-88DA-18617B55FBC8}" type="datetimeFigureOut">
              <a:rPr lang="pl-PL" smtClean="0"/>
              <a:pPr/>
              <a:t>2012-04-03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1" name="Symbol zastępczy numeru slajd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97353-D79B-4C0E-9D81-AA50BBA60EE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ytuł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25" name="Symbol zastępczy tekstu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8" name="Symbol zastępczy zawartości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7247F-EFD4-4C56-88DA-18617B55FBC8}" type="datetimeFigureOut">
              <a:rPr lang="pl-PL" smtClean="0"/>
              <a:pPr/>
              <a:t>2012-04-03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6F97353-D79B-4C0E-9D81-AA50BBA60EE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ytuł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2" name="Symbol zastępczy daty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7247F-EFD4-4C56-88DA-18617B55FBC8}" type="datetimeFigureOut">
              <a:rPr lang="pl-PL" smtClean="0"/>
              <a:pPr/>
              <a:t>2012-04-03</a:t>
            </a:fld>
            <a:endParaRPr lang="pl-PL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97353-D79B-4C0E-9D81-AA50BBA60EE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7247F-EFD4-4C56-88DA-18617B55FBC8}" type="datetimeFigureOut">
              <a:rPr lang="pl-PL" smtClean="0"/>
              <a:pPr/>
              <a:t>2012-04-03</a:t>
            </a:fld>
            <a:endParaRPr lang="pl-PL"/>
          </a:p>
        </p:txBody>
      </p:sp>
      <p:sp>
        <p:nvSpPr>
          <p:cNvPr id="24" name="Symbol zastępczy stopki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97353-D79B-4C0E-9D81-AA50BBA60EE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ytuł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6" name="Symbol zastępczy tekstu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4" name="Symbol zastępczy zawartości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7247F-EFD4-4C56-88DA-18617B55FBC8}" type="datetimeFigureOut">
              <a:rPr lang="pl-PL" smtClean="0"/>
              <a:pPr/>
              <a:t>2012-04-03</a:t>
            </a:fld>
            <a:endParaRPr lang="pl-PL"/>
          </a:p>
        </p:txBody>
      </p:sp>
      <p:sp>
        <p:nvSpPr>
          <p:cNvPr id="29" name="Symbol zastępczy stopki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97353-D79B-4C0E-9D81-AA50BBA60EE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ymbol zastępczy obrazu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7247F-EFD4-4C56-88DA-18617B55FBC8}" type="datetimeFigureOut">
              <a:rPr lang="pl-PL" smtClean="0"/>
              <a:pPr/>
              <a:t>2012-04-03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1" name="Symbol zastępczy numeru slajd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97353-D79B-4C0E-9D81-AA50BBA60EE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6" name="Symbol zastępczy tekstu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ymbol zastępczy tekstu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1" name="Symbol zastępczy daty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DE7247F-EFD4-4C56-88DA-18617B55FBC8}" type="datetimeFigureOut">
              <a:rPr lang="pl-PL" smtClean="0"/>
              <a:pPr/>
              <a:t>2012-04-03</a:t>
            </a:fld>
            <a:endParaRPr lang="pl-PL"/>
          </a:p>
        </p:txBody>
      </p:sp>
      <p:sp>
        <p:nvSpPr>
          <p:cNvPr id="28" name="Symbol zastępczy stopki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6F97353-D79B-4C0E-9D81-AA50BBA60EE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tytułu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Łącznik prosty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1475656" y="188640"/>
            <a:ext cx="61541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Francis Ford Coppola</a:t>
            </a:r>
            <a:endParaRPr lang="pl-PL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28" name="Picture 4" descr="http://collider.com/wp-content/uploads/francis-ford-coppola-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3" y="1916832"/>
            <a:ext cx="5328592" cy="35618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Ciekawostka 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4800" y="1554162"/>
            <a:ext cx="4915272" cy="4525963"/>
          </a:xfrm>
        </p:spPr>
        <p:txBody>
          <a:bodyPr/>
          <a:lstStyle/>
          <a:p>
            <a:pPr algn="ctr"/>
            <a:endParaRPr lang="pl-PL" dirty="0" smtClean="0"/>
          </a:p>
          <a:p>
            <a:pPr algn="ctr"/>
            <a:endParaRPr lang="pl-PL" dirty="0" smtClean="0"/>
          </a:p>
          <a:p>
            <a:r>
              <a:rPr lang="pl-PL" dirty="0" smtClean="0"/>
              <a:t>Francis Ford Coppola jest wujkiem Nicholasa </a:t>
            </a:r>
            <a:r>
              <a:rPr lang="pl-PL" dirty="0" err="1" smtClean="0"/>
              <a:t>Cage’a</a:t>
            </a:r>
            <a:r>
              <a:rPr lang="pl-PL" dirty="0" smtClean="0"/>
              <a:t>.</a:t>
            </a:r>
            <a:endParaRPr lang="pl-PL" dirty="0"/>
          </a:p>
        </p:txBody>
      </p:sp>
      <p:pic>
        <p:nvPicPr>
          <p:cNvPr id="1026" name="Picture 2" descr="http://4.bp.blogspot.com/_Z2pvpfssa5w/S7oc0HnXRcI/AAAAAAAAKhU/yqrDrxQ2wfY/s1600/acoppola88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2060848"/>
            <a:ext cx="3816424" cy="44841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2708920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pl-PL" sz="8000" dirty="0" smtClean="0"/>
              <a:t>Koniec</a:t>
            </a:r>
            <a:endParaRPr lang="pl-PL" sz="8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899592" y="260648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827584" y="332656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9" name="pole tekstowe 8"/>
          <p:cNvSpPr txBox="1"/>
          <p:nvPr/>
        </p:nvSpPr>
        <p:spPr>
          <a:xfrm>
            <a:off x="899592" y="394692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Francis Ford Coppola</a:t>
            </a:r>
            <a:r>
              <a:rPr lang="pl-PL" dirty="0" smtClean="0"/>
              <a:t> (ur. 7 kwietnia 1939 r. w Detroit) − reżyser i scenarzysta, również  kompozytor, producent filmowy i aktor amerykański.</a:t>
            </a:r>
          </a:p>
          <a:p>
            <a:endParaRPr lang="pl-PL" dirty="0"/>
          </a:p>
        </p:txBody>
      </p:sp>
      <p:pic>
        <p:nvPicPr>
          <p:cNvPr id="52226" name="Picture 2" descr="http://www.sensesofcinema.com/wp-content/uploads/images/directors/06/39/coppola_camera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700808"/>
            <a:ext cx="5552655" cy="38868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395536" y="4581128"/>
            <a:ext cx="84249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Urodził się w Detroit, ale dorastał w </a:t>
            </a:r>
            <a:r>
              <a:rPr lang="pl-PL" dirty="0" smtClean="0"/>
              <a:t>Nowym Jorku</a:t>
            </a:r>
            <a:r>
              <a:rPr lang="pl-PL" dirty="0" smtClean="0"/>
              <a:t>. Jego ojciec był kompozytorem, a matka aktorką. </a:t>
            </a:r>
            <a:r>
              <a:rPr lang="pl-PL" dirty="0"/>
              <a:t>Początkowo uczył się w szkole wojskowej, po czym w 1955 rozpoczął studia w dziedzinie sztuki dramatycznej, a w 1959 r. na wydziale filmowym Uniwersytetu Kalifornijskiego w Los Angeles i został asystentem Rogera Cormana, niezależnego producenta i realizatora niskobudżetowych produkcji. W 1969 r. założył w San Francisco ośrodek produkcji filmów American </a:t>
            </a:r>
            <a:r>
              <a:rPr lang="pl-PL" dirty="0" err="1"/>
              <a:t>Zoetrope</a:t>
            </a:r>
            <a:r>
              <a:rPr lang="pl-PL" dirty="0"/>
              <a:t>, z którym współpracowali m.in.: George </a:t>
            </a:r>
            <a:r>
              <a:rPr lang="pl-PL" dirty="0" smtClean="0"/>
              <a:t>Lucas i </a:t>
            </a:r>
            <a:r>
              <a:rPr lang="pl-PL" dirty="0"/>
              <a:t>Martin </a:t>
            </a:r>
            <a:r>
              <a:rPr lang="pl-PL" dirty="0" err="1" smtClean="0"/>
              <a:t>Scorsese</a:t>
            </a:r>
            <a:r>
              <a:rPr lang="pl-PL" dirty="0" smtClean="0"/>
              <a:t>.</a:t>
            </a:r>
            <a:endParaRPr lang="pl-PL" dirty="0"/>
          </a:p>
        </p:txBody>
      </p:sp>
      <p:pic>
        <p:nvPicPr>
          <p:cNvPr id="26626" name="Picture 2" descr="http://cdn05.film.com/wp-content/uploads/2002/09/28711593-28711596-lar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124744"/>
            <a:ext cx="5040560" cy="32403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1115616" y="2564904"/>
            <a:ext cx="71287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 smtClean="0">
                <a:latin typeface="Comic Sans MS" pitchFamily="66" charset="0"/>
              </a:rPr>
              <a:t>Z pośród filmów nakręconych przez </a:t>
            </a:r>
            <a:r>
              <a:rPr lang="pl-PL" sz="3600" dirty="0" err="1" smtClean="0">
                <a:latin typeface="Comic Sans MS" pitchFamily="66" charset="0"/>
              </a:rPr>
              <a:t>Fracisa</a:t>
            </a:r>
            <a:r>
              <a:rPr lang="pl-PL" sz="3600" dirty="0" smtClean="0">
                <a:latin typeface="Comic Sans MS" pitchFamily="66" charset="0"/>
              </a:rPr>
              <a:t> Forda Coppolę najbardziej doceniane są :</a:t>
            </a:r>
            <a:endParaRPr lang="pl-PL" sz="36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899592" y="0"/>
            <a:ext cx="75608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 smtClean="0"/>
              <a:t>Trylogia „Ojciec chrzestny”, o włoskiej rodzinie mafijnej</a:t>
            </a:r>
            <a:endParaRPr lang="pl-PL" sz="2800" dirty="0"/>
          </a:p>
        </p:txBody>
      </p:sp>
      <p:pic>
        <p:nvPicPr>
          <p:cNvPr id="53250" name="Picture 2" descr="http://1.bp.blogspot.com/-Ebm7BAx1Usw/TeJOFlVGI6I/AAAAAAAACh0/2GNxbWGscIE/s1600/Godfather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628800"/>
            <a:ext cx="6096000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1619672" y="116632"/>
            <a:ext cx="6336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dirty="0" smtClean="0"/>
              <a:t>Thriller „Rozmowa”</a:t>
            </a:r>
            <a:endParaRPr lang="pl-PL" sz="3600" dirty="0"/>
          </a:p>
        </p:txBody>
      </p:sp>
      <p:pic>
        <p:nvPicPr>
          <p:cNvPr id="55298" name="Picture 2" descr="http://ecsmedia.pl/c/rozmowa-b-iext261879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484784"/>
            <a:ext cx="3429000" cy="49149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1259632" y="188640"/>
            <a:ext cx="6840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Film o wojnie w Wietnamie „Czas Apokalipsy”</a:t>
            </a:r>
            <a:endParaRPr lang="pl-PL" sz="2400" dirty="0"/>
          </a:p>
        </p:txBody>
      </p:sp>
      <p:pic>
        <p:nvPicPr>
          <p:cNvPr id="56322" name="Picture 2" descr="http://www.film.org.pl/images2/czas_apokalipsy/plaka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1340768"/>
            <a:ext cx="3576329" cy="50497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/>
          <p:cNvSpPr txBox="1"/>
          <p:nvPr/>
        </p:nvSpPr>
        <p:spPr>
          <a:xfrm>
            <a:off x="395536" y="1268760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467544" y="1196752"/>
            <a:ext cx="8208912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1991: nominacja do Oscara, najlepszy reżyser, </a:t>
            </a:r>
            <a:r>
              <a:rPr kumimoji="0" lang="pl-PL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Ojciec chrzestny III</a:t>
            </a:r>
            <a:endParaRPr kumimoji="0" lang="pl-PL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1991: nominacja do Oscara, najlepszy film, </a:t>
            </a:r>
            <a:r>
              <a:rPr kumimoji="0" lang="pl-PL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Ojciec chrzestny III</a:t>
            </a:r>
            <a:endParaRPr kumimoji="0" lang="pl-PL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1980: Złoty Glob, najlepszy reżyser, </a:t>
            </a:r>
            <a:r>
              <a:rPr kumimoji="0" lang="pl-PL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Czas apokalipsy</a:t>
            </a:r>
            <a:endParaRPr kumimoji="0" lang="pl-PL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1980: nominacja do Oscara, najlepszy film, </a:t>
            </a:r>
            <a:r>
              <a:rPr kumimoji="0" lang="pl-PL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Czas apokalipsy</a:t>
            </a:r>
            <a:endParaRPr kumimoji="0" lang="pl-PL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1980: nominacja do Oscara, najlepszy reżyser, </a:t>
            </a:r>
            <a:r>
              <a:rPr kumimoji="0" lang="pl-PL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Czas apokalipsy</a:t>
            </a:r>
            <a:endParaRPr kumimoji="0" lang="pl-PL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1980: nominacja do Oscara, najlepszy scenariusz adaptowany </a:t>
            </a:r>
            <a:r>
              <a:rPr kumimoji="0" lang="pl-PL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Czas apokalipsy</a:t>
            </a:r>
            <a:endParaRPr kumimoji="0" lang="pl-PL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1980: Złoty Glob, najlepsza muzyka, </a:t>
            </a:r>
            <a:r>
              <a:rPr kumimoji="0" lang="pl-PL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Czas apokalipsy</a:t>
            </a:r>
            <a:endParaRPr kumimoji="0" lang="pl-PL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1979: Złota Palma, </a:t>
            </a:r>
            <a:r>
              <a:rPr kumimoji="0" lang="pl-PL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Czas apokalipsy</a:t>
            </a:r>
            <a:endParaRPr kumimoji="0" lang="pl-PL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1975: Oscar, najlepszy reżyser, </a:t>
            </a:r>
            <a:r>
              <a:rPr kumimoji="0" lang="pl-PL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Ojciec chrzestny II</a:t>
            </a:r>
            <a:endParaRPr kumimoji="0" lang="pl-PL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1975: Oscar, najlepszy film, </a:t>
            </a:r>
            <a:r>
              <a:rPr kumimoji="0" lang="pl-PL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Ojciec chrzestny II</a:t>
            </a:r>
            <a:endParaRPr kumimoji="0" lang="pl-PL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1975: Oscar, najlepszy scenariusz adaptowany, </a:t>
            </a:r>
            <a:r>
              <a:rPr kumimoji="0" lang="pl-PL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Ojciec chrzestny II</a:t>
            </a:r>
            <a:endParaRPr kumimoji="0" lang="pl-PL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1974: nominacja do Oscara, najlepszy film, </a:t>
            </a:r>
            <a:r>
              <a:rPr kumimoji="0" lang="pl-PL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Rozmowa</a:t>
            </a:r>
            <a:endParaRPr kumimoji="0" lang="pl-PL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1974: Złota Palma, </a:t>
            </a:r>
            <a:r>
              <a:rPr kumimoji="0" lang="pl-PL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Rozmowa</a:t>
            </a:r>
            <a:endParaRPr kumimoji="0" lang="pl-PL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1974: nominacja do Oscara, najlepszy film, </a:t>
            </a:r>
            <a:r>
              <a:rPr kumimoji="0" lang="pl-PL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Amerykańskie graffiti</a:t>
            </a:r>
            <a:endParaRPr kumimoji="0" lang="pl-PL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1973: Oscar, najlepszy scenariusz adaptowany, </a:t>
            </a:r>
            <a:r>
              <a:rPr kumimoji="0" lang="pl-PL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Ojciec chrzestny</a:t>
            </a:r>
            <a:endParaRPr kumimoji="0" lang="pl-PL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1973: Złoty Glob, najlepszy scenariusz oryginalny, </a:t>
            </a:r>
            <a:r>
              <a:rPr kumimoji="0" lang="pl-PL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Ojciec chrzestny</a:t>
            </a:r>
            <a:endParaRPr kumimoji="0" lang="pl-PL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1973: Złoty Glob, najlepszy reżyser, </a:t>
            </a:r>
            <a:r>
              <a:rPr kumimoji="0" lang="pl-PL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Ojciec chrzestny</a:t>
            </a:r>
            <a:endParaRPr kumimoji="0" lang="pl-PL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1973: Oscar, najlepszy film, </a:t>
            </a:r>
            <a:r>
              <a:rPr kumimoji="0" lang="pl-PL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Ojciec chrzestny</a:t>
            </a:r>
            <a:endParaRPr kumimoji="0" lang="pl-PL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1971: Oscar, najlepszy scenariusz adaptowany, </a:t>
            </a:r>
            <a:r>
              <a:rPr kumimoji="0" lang="pl-PL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Patton</a:t>
            </a:r>
            <a:endParaRPr kumimoji="0" lang="pl-PL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1331640" y="116632"/>
            <a:ext cx="6696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dirty="0" smtClean="0"/>
              <a:t>Nagrody i nominacje : </a:t>
            </a:r>
            <a:endParaRPr lang="pl-PL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539552" y="1196752"/>
            <a:ext cx="806489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       Francis ma żonę </a:t>
            </a:r>
            <a:r>
              <a:rPr lang="pl-PL" dirty="0" err="1" smtClean="0"/>
              <a:t>Eleanor</a:t>
            </a:r>
            <a:r>
              <a:rPr lang="pl-PL" dirty="0" smtClean="0"/>
              <a:t> i czwórkę dzieci, </a:t>
            </a:r>
            <a:r>
              <a:rPr lang="pl-PL" dirty="0" err="1" smtClean="0"/>
              <a:t>Giana</a:t>
            </a:r>
            <a:r>
              <a:rPr lang="pl-PL" dirty="0" smtClean="0"/>
              <a:t> Carlo, Mary, Romana i Sofię Coppola. Sofia </a:t>
            </a:r>
            <a:r>
              <a:rPr lang="pl-PL" dirty="0" smtClean="0"/>
              <a:t>b</a:t>
            </a:r>
            <a:r>
              <a:rPr lang="pl-PL" dirty="0" smtClean="0"/>
              <a:t>ędąc jego córką już jako niemowlę została umieszczona w pierwszej części filmu „Ojciec chrzestny”. Kiedy była nastolatką zagrała w trzeciej części filmu „Ojciec chrzestny” oraz w filmie „</a:t>
            </a:r>
            <a:r>
              <a:rPr lang="pl-PL" dirty="0" err="1" smtClean="0"/>
              <a:t>Peggy</a:t>
            </a:r>
            <a:r>
              <a:rPr lang="pl-PL" dirty="0" smtClean="0"/>
              <a:t> Sue wyszła za mąż”. Sophia miała osiągnięcia w fotografii i projektowaniu mody.</a:t>
            </a:r>
          </a:p>
          <a:p>
            <a:r>
              <a:rPr lang="pl-PL" dirty="0" smtClean="0"/>
              <a:t> </a:t>
            </a:r>
            <a:r>
              <a:rPr lang="pl-PL" dirty="0" smtClean="0"/>
              <a:t>      Okazało się że potrafi też filmy reżyserować. Zadebiutowała w 1998 r. filmem krótko metrażowym „ </a:t>
            </a:r>
            <a:r>
              <a:rPr lang="pl-PL" dirty="0" err="1" smtClean="0"/>
              <a:t>Lick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Star”. </a:t>
            </a:r>
            <a:r>
              <a:rPr lang="pl-PL" dirty="0" smtClean="0"/>
              <a:t>P</a:t>
            </a:r>
            <a:r>
              <a:rPr lang="pl-PL" dirty="0" smtClean="0"/>
              <a:t>óźniej nakręciła też filmy „Przekleństwa niewinności”, „Między słowami”, za co miała 4 nominacje do Oscara oraz statuetkę za scenariusz. Jej kolejne filmy to „Maria Antonina” oraz „</a:t>
            </a:r>
            <a:r>
              <a:rPr lang="pl-PL" dirty="0" err="1" smtClean="0"/>
              <a:t>Somewhere</a:t>
            </a:r>
            <a:r>
              <a:rPr lang="pl-PL" dirty="0" smtClean="0"/>
              <a:t>, Między miejscami”.</a:t>
            </a:r>
            <a:endParaRPr lang="pl-PL" dirty="0"/>
          </a:p>
        </p:txBody>
      </p:sp>
      <p:pic>
        <p:nvPicPr>
          <p:cNvPr id="2050" name="Picture 2" descr="http://1.bp.blogspot.com/_meAn67jJEs0/TI0hvG7haXI/AAAAAAAACUg/UDhG5r1N_QA/s400/francis_ford_coppola4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4095749"/>
            <a:ext cx="3429000" cy="27622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ędrówka">
  <a:themeElements>
    <a:clrScheme name="Wędrówk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Wędrówk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Wędrówk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211</TotalTime>
  <Words>488</Words>
  <Application>Microsoft Office PowerPoint</Application>
  <PresentationFormat>Pokaz na ekranie (4:3)</PresentationFormat>
  <Paragraphs>35</Paragraphs>
  <Slides>11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Wędrówka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Ciekawostka :</vt:lpstr>
      <vt:lpstr>Koniec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JM</dc:creator>
  <cp:lastModifiedBy>JM</cp:lastModifiedBy>
  <cp:revision>20</cp:revision>
  <dcterms:created xsi:type="dcterms:W3CDTF">2012-03-31T16:43:20Z</dcterms:created>
  <dcterms:modified xsi:type="dcterms:W3CDTF">2012-04-03T17:53:39Z</dcterms:modified>
</cp:coreProperties>
</file>