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  <p:sldId id="259" r:id="rId10"/>
    <p:sldId id="261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11244C-F97E-42C3-A01E-0D1BE40790BE}" type="datetimeFigureOut">
              <a:rPr lang="pl-PL" smtClean="0"/>
              <a:t>2012-05-14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F54455-1F9B-4A1E-97F7-9930FAB17E1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Dream</a:t>
            </a:r>
            <a:r>
              <a:rPr lang="pl-PL" dirty="0" smtClean="0"/>
              <a:t> Theater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4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Dyskografia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5" y="1474795"/>
            <a:ext cx="1693168" cy="168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2.gstatic.com/images?q=tbn:ANd9GcQQ6a4efutOqZOaAv936HBKOQ_fopJybyuOuGWpEUdfOvRcwks7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59194"/>
            <a:ext cx="1716847" cy="17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0.gstatic.com/images?q=tbn:ANd9GcTzJxNRxlCJzt5xpa2pff2f2RqJ56nipu5n-WRrmP6vQeAudF-P3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1" y="1472605"/>
            <a:ext cx="1725910" cy="17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0.gstatic.com/images?q=tbn:ANd9GcQDxmFahuihstFU5S58TNUaqgSvfyFM_DfWx-K_r1vMG4INNR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06" y="1459194"/>
            <a:ext cx="1695168" cy="16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3.gstatic.com/images?q=tbn:ANd9GcT2Ul4GHeMWsEgzPodJ_rba-b9wdUfdCBF_fDDI-QTSYMTD8zEfW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5" y="3363527"/>
            <a:ext cx="1701270" cy="17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3.gstatic.com/images?q=tbn:ANd9GcSfs6AV2n944euQSKLS1HJU4J8F0tfS-dPO6ldGn_OkWNhNb93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82" y="3374290"/>
            <a:ext cx="1691681" cy="1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t0.gstatic.com/images?q=tbn:ANd9GcTMpsXcUX0-2t-WUoj9CL4OPSMyvyAL3tjgKJmrPgGvxLz5VpX9R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06" y="3379938"/>
            <a:ext cx="1716847" cy="17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t3.gstatic.com/images?q=tbn:ANd9GcS2_hIyl0gIk-LckLXSFDXpcS4ZaLAfxDnL4e1EPCdbu8hcBAM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1" y="3374290"/>
            <a:ext cx="1707273" cy="17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t0.gstatic.com/images?q=tbn:ANd9GcSVZ54GPp0z_RIlSwyoqL_EU_SBQJavufn-QT213w-RlvmQWQg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9" y="5162550"/>
            <a:ext cx="1721025" cy="17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SWMtJhnGMjRiY_7XpcSZOYgqW-tGtIfE1Wuubf6k3uGo7cVZN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82" y="5162550"/>
            <a:ext cx="1733179" cy="17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y8V07owzljwTmgQaw2NwOrgBfzvq7rxFghKM312d0WOiWJam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53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SHrFz8WEkXhobxmUVGaa6k4_-T1kBBmgi8KVDwrbeWqXPAf-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00" y="516255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Koncerty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9.10.2000 – Bydgoszcz, Astoria</a:t>
            </a:r>
          </a:p>
          <a:p>
            <a:r>
              <a:rPr lang="pl-PL" dirty="0" smtClean="0"/>
              <a:t>10.10.2000 – Kraków, Wisła</a:t>
            </a:r>
          </a:p>
          <a:p>
            <a:r>
              <a:rPr lang="pl-PL" dirty="0" smtClean="0"/>
              <a:t>28.06.2002 – Kraków, Wisła</a:t>
            </a:r>
          </a:p>
          <a:p>
            <a:r>
              <a:rPr lang="pl-PL" dirty="0" smtClean="0"/>
              <a:t>4.04.2005 – Poznań, Arena</a:t>
            </a:r>
          </a:p>
          <a:p>
            <a:r>
              <a:rPr lang="pl-PL" dirty="0" smtClean="0"/>
              <a:t>12.06.2007 – Katowice, Spodek</a:t>
            </a:r>
          </a:p>
          <a:p>
            <a:r>
              <a:rPr lang="pl-PL" dirty="0" smtClean="0"/>
              <a:t>2.10.2007 – Warszawa, Torwar</a:t>
            </a:r>
          </a:p>
          <a:p>
            <a:r>
              <a:rPr lang="pl-PL" dirty="0" smtClean="0"/>
              <a:t>30.09.2009 – Bydgoszcz, Hala Łuczniczka</a:t>
            </a:r>
          </a:p>
          <a:p>
            <a:r>
              <a:rPr lang="pl-PL" dirty="0" smtClean="0"/>
              <a:t>28.07.2011 – Katowice, Spodek</a:t>
            </a:r>
          </a:p>
          <a:p>
            <a:r>
              <a:rPr lang="pl-PL" dirty="0" smtClean="0"/>
              <a:t>29.01.2012 – Poznań, Arena</a:t>
            </a:r>
          </a:p>
        </p:txBody>
      </p:sp>
    </p:spTree>
    <p:extLst>
      <p:ext uri="{BB962C8B-B14F-4D97-AF65-F5344CB8AC3E}">
        <p14:creationId xmlns:p14="http://schemas.microsoft.com/office/powerpoint/2010/main" val="4709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Ogólnie	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Został założony w 1985 roku w Nowym Jorku przez Johna </a:t>
            </a:r>
            <a:r>
              <a:rPr lang="pl-PL" dirty="0" err="1" smtClean="0"/>
              <a:t>Petrucciego</a:t>
            </a:r>
            <a:r>
              <a:rPr lang="pl-PL" dirty="0" smtClean="0"/>
              <a:t>, Johna </a:t>
            </a:r>
            <a:r>
              <a:rPr lang="pl-PL" dirty="0" err="1" smtClean="0"/>
              <a:t>Myunga</a:t>
            </a:r>
            <a:r>
              <a:rPr lang="pl-PL" dirty="0" smtClean="0"/>
              <a:t> i Mike’a </a:t>
            </a:r>
            <a:r>
              <a:rPr lang="pl-PL" dirty="0" err="1" smtClean="0"/>
              <a:t>Portnoya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Przedstawiciele metalu progresywnego.</a:t>
            </a:r>
          </a:p>
          <a:p>
            <a:r>
              <a:rPr lang="pl-PL" dirty="0" smtClean="0"/>
              <a:t>Inspirują się twórczością </a:t>
            </a:r>
            <a:r>
              <a:rPr lang="pl-PL" dirty="0" err="1" smtClean="0"/>
              <a:t>Rush</a:t>
            </a:r>
            <a:r>
              <a:rPr lang="pl-PL" dirty="0" smtClean="0"/>
              <a:t>, </a:t>
            </a:r>
            <a:r>
              <a:rPr lang="pl-PL" dirty="0" err="1" smtClean="0"/>
              <a:t>Yes</a:t>
            </a:r>
            <a:r>
              <a:rPr lang="pl-PL" dirty="0" smtClean="0"/>
              <a:t>, Iron </a:t>
            </a:r>
            <a:r>
              <a:rPr lang="pl-PL" dirty="0" err="1" smtClean="0"/>
              <a:t>Maiden</a:t>
            </a:r>
            <a:r>
              <a:rPr lang="pl-PL" dirty="0" smtClean="0"/>
              <a:t> i </a:t>
            </a:r>
            <a:r>
              <a:rPr lang="pl-PL" dirty="0" err="1" smtClean="0"/>
              <a:t>Pink</a:t>
            </a:r>
            <a:r>
              <a:rPr lang="pl-PL" dirty="0" smtClean="0"/>
              <a:t> Floyd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7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John </a:t>
            </a:r>
            <a:r>
              <a:rPr lang="pl-PL" dirty="0" err="1" smtClean="0"/>
              <a:t>Petrucci</a:t>
            </a:r>
            <a:r>
              <a:rPr lang="pl-PL" dirty="0" smtClean="0"/>
              <a:t> – gitara</a:t>
            </a:r>
          </a:p>
          <a:p>
            <a:r>
              <a:rPr lang="pl-PL" dirty="0" smtClean="0"/>
              <a:t>John </a:t>
            </a:r>
            <a:r>
              <a:rPr lang="pl-PL" dirty="0" err="1" smtClean="0"/>
              <a:t>Myung</a:t>
            </a:r>
            <a:r>
              <a:rPr lang="pl-PL" dirty="0" smtClean="0"/>
              <a:t> – bas</a:t>
            </a:r>
          </a:p>
          <a:p>
            <a:r>
              <a:rPr lang="pl-PL" dirty="0" smtClean="0"/>
              <a:t>Mike </a:t>
            </a:r>
            <a:r>
              <a:rPr lang="pl-PL" dirty="0" err="1" smtClean="0"/>
              <a:t>Mangini</a:t>
            </a:r>
            <a:r>
              <a:rPr lang="pl-PL" dirty="0" smtClean="0"/>
              <a:t> – perkusja</a:t>
            </a:r>
          </a:p>
          <a:p>
            <a:r>
              <a:rPr lang="pl-PL" dirty="0" smtClean="0"/>
              <a:t>James </a:t>
            </a:r>
            <a:r>
              <a:rPr lang="pl-PL" dirty="0" err="1" smtClean="0"/>
              <a:t>LaBrie</a:t>
            </a:r>
            <a:r>
              <a:rPr lang="pl-PL" dirty="0" smtClean="0"/>
              <a:t> – wokal</a:t>
            </a:r>
          </a:p>
          <a:p>
            <a:r>
              <a:rPr lang="pl-PL" dirty="0" smtClean="0"/>
              <a:t>Jordan </a:t>
            </a:r>
            <a:r>
              <a:rPr lang="pl-PL" dirty="0" err="1" smtClean="0"/>
              <a:t>Rudess</a:t>
            </a:r>
            <a:r>
              <a:rPr lang="pl-PL" dirty="0" smtClean="0"/>
              <a:t> – klawisze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53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farm8.staticflickr.com/7220/7158866604_c906315337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86" y="1772816"/>
            <a:ext cx="1732756" cy="23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John </a:t>
            </a:r>
            <a:r>
              <a:rPr lang="pl-PL" dirty="0" err="1" smtClean="0"/>
              <a:t>Petrucci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02" name="Picture 6" descr="http://farm9.staticflickr.com/8166/7153350105_fa13b9c9da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88" y="144438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1444386"/>
            <a:ext cx="2320702" cy="309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3.gstatic.com/images?q=tbn:ANd9GcRLFVu8UdfNq1TES9JvYmNkxi3t6O0i3yvYYwNRpC2QEO0yds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" y="4365105"/>
            <a:ext cx="2823705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arm8.staticflickr.com/7136/7153352197_2916e2c07c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44" y="1454046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arm8.staticflickr.com/7141/6824102007_2db2d007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44" y="4239952"/>
            <a:ext cx="2645668" cy="26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arm8.staticflickr.com/7009/6824094769_6c013f3c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58144"/>
            <a:ext cx="1782316" cy="27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Jordan </a:t>
            </a:r>
            <a:r>
              <a:rPr lang="pl-PL" dirty="0" err="1" smtClean="0"/>
              <a:t>Rudess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4006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farm8.staticflickr.com/7002/6824091833_ac14cbf4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799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arm8.staticflickr.com/7170/6824098923_e58abde0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4784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0.gstatic.com/images?q=tbn:ANd9GcQUNfxUmYpjfRvAHWy_Nu9yhyBzSBmmXNBaGO-5S41f09HW2G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461173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3.gstatic.com/images?q=tbn:ANd9GcT9BhT1OLBIn3Mkt6S0902InTcfEf7q8oxT_XTyAhDLHYKW_q3d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051"/>
            <a:ext cx="3275856" cy="23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James </a:t>
            </a:r>
            <a:r>
              <a:rPr lang="pl-PL" dirty="0" err="1" smtClean="0"/>
              <a:t>LaBrie</a:t>
            </a:r>
            <a:endParaRPr lang="pl-PL" dirty="0"/>
          </a:p>
        </p:txBody>
      </p:sp>
      <p:pic>
        <p:nvPicPr>
          <p:cNvPr id="6146" name="Picture 2" descr="http://farm8.staticflickr.com/7020/6824093417_48b330b2c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FAQADASIAAhEBAxEB/8QAHAAAAgMBAQEBAAAAAAAAAAAABAUCAwYABwEI/8QAPBAAAgEDAwIEAwYDCAIDAQAAAQIDAAQRBRIhMUEGEyJRYXGRBxQyQoGhI1KxFSQzYnLB0eFD8DRzgpL/xAAZAQADAQEBAAAAAAAAAAAAAAABAgMEAAX/xAAmEQACAgIBBAICAwEAAAAAAAAAAQIRAyExBBIyQRMiUWEjQnEz/9oADAMBAAIRAxEAPwDFwbW4J570fDGnVWzS6GJYiQoJzRsMewbq8qRs/wACoondyFGRQ2uQiOyfpuxV4nEGPXgmhtRbzLKU56iguUdsyDSDaFHWjdERfv6FqBMZwSe1H2I8p43+OK2T8aBQ3uiGv129BTqJSAOO1JihNwh7k0/hTAXJrJLhE/Zzowwc8VamQBirnEflqByTU0iQc7SRSNhPtvEJTyOlAeI9ShsbLDn1n8KjqacowjTKrjNYvxrKskyqo4QdT3OafE03RyVsztxfT3UhklO5zx8APYU00jTpb0j08DvSq1gllnSOMAc45r1bw7pS2tnECMnv86bqsqxxpG/pcXe98C/TvDhTkLgDk0xfRgIiqrwRWrtYF247UUtojDkV5vdKe2zd3Qjqjz9tGZsoF69xQl34ekVMImCa9MFlGvqwCahJbIR0H0p1KS9iuWOXo8O1XTZbVjlORSuOaazmF1au0Uq/iAPb/cV654l0iKa3dgmWAryq7hImMR4zkAfGtvT5u9UzL1GJLaNfoetf2raE7l85OHX3+NHuZfLJ56V5jatc2k/nWrlZEPK/CvQ9Nu5NQ01LiMcHhx7EdRT5cajtcGD/AErtUYly2cZ6Vbg5OxKusYnEbORkZrmkCliFqDFRQynHKUHLGSeRxTHzw0ZIHNCzFm5A4pE3Y4JjafhVbDdMgHuKulSRiAK+JGfPjX2Iq0RJDLUZNsMagDpS17gBcsgJFNNSaJY1R1OccGlTQpIOlK+dl8auJWtwJTjaAa+XS71AJxX2KFVfIrrn/DyT0oiy5pAvJTCnBqyCOUj1SACqoIXUeo54xRNvEFX+I1MAn9ziYiSV8gVC9tx5DMrHZV5VWi2Z6nirrgxrpjxPgsBgYpb2NboxNwNpOOmaY2Sr/ByO9AXahHxTfTwCIuK0zf1FYwlKiZTTCGeM4BdaDMal/UKYW2lxsNzLwfjUKtEr2G24hc5Mq/Wr5po4VAEikVVb6ZaDgqfrRkej2zds/M0jidYOb6AJnzB0rC+JrtHvNwIYAV6HqGl2tpYtMYhgDk15drUXIlYYMp3AewPSqYIJTKQYb4Sh++6oATyOenSvXbGLEQVB+HivLvs3iJvL+Ug+gKo/U/8AVeh2uuLbM6S2V0qr0cKCDWbrE3lpej1OmlWK2aSFWABFEKWWlena5YXOMXCqcdH4NNyyGMFTlSetZ0qOk9neZ+tRZ8gnFXKq4yQKhmNhxx8qamJasV6hEJYGrxrxQBFqTheuc4r225AV8flNePfaLbiHW49o/FGWOPnVek/60Pmf8RnC4edZExk8HPetF4OvVt7m4si3olTeo9mHH/vyrKK2CAfrT7SokGt2rx8K5wf1H/dejkSqjzZbNjDcJAjBmyDXG5t2GcjFNNK02G4hZnAyvGDUbjToA+3ylxWEjYp861/nAqp7y2BI4phJp0LKSkQ4oZrSMf8AiFMqDbF8l5FvGwdfhUogGvIz2yKIeCNkyIwDmq7aP++RjHcU6/QrYw1m1DIjYpUYhGvH0rTaugMMYBOeOKQXKGJv4nB9jSy5L4pPtBhEpG4daWakhc7d20U4UhlyKU6rC0iYUgUY8hv7FA8xkYA4yaItEbBExGKFulcfgyqmp24lbaQTjPSmZ3oPtYnF0p/IPerp7aSXzSMDJ4r4iySTIfwrT1orZbY7Wy9LViuVHmGoIy3Eik/hNNrHPkxMBQGqL/e7kn+amFl/8aHFaJv6oDGxydpHWtDYEyQrntSOFcsi+9aC1i8tAAakk2rRH2HQxL2FHW8GWGKBQuSNtM7InOWFK5NaOIeJvLexhswuWkyzn2Uf89K8g8ZMq6o0SY9GBgdq9Q8Z6gun2/mAAuVz9K8VvJ3nujJKxZ2JZj8ath+0rKRVKz0T7MLRTp9xM3/lnOfkoA/qTWgv9JmnunZJsKV9K524PzpD9lVwH0uWI/knb9wDXo6Im0EqDXn521nkz18VfDExdlpd5Fc4kAkOeSCMAfEfStxpRxZgP0UUNOkYGQoB74qy3JW346GpNuUrY8o/SkItbuLgTKiySxmVvQdx2/tSYXV9FcSLK8yhCd0isP2z1rdPb+coKuflU1s4yvq69+BRi0ltCyadbEumiaWIy/epJ0K5HmAZBrzz7T/TqcXHLRAfvXrjRiGMqFAHyryD7V5F/tS3AI3CMk/Wq9LbzITM/wCJmJzhsH2/etT4djL6nabQMj1cn4VmIx5j/Wtv4IhSWVjKuSnpU/IH/fH0r08zpHnLg3ejQu0bMucZ70RNbMJNxrtH3Jbh88Z5FG3EgJ4HFYdEW2I3LR7xjrS6QSgk44prdhtxKil8zEpg8UO5HKwBgWU4GKhYqTqCZ96KikUZBFRssDU4un4hVoiyY11VXRo9oz3rMasJrmfcucDitb4rDK8AQ7RjtWfR1Abd1zyaWS+zLwn2xTFMW+FCr9aF1BXlVdnQ12qTyNM3l5A6UvEt2RxkgUUiiuTs0GqW6myYgDcBwazkVzPC23rWpu3UWTLKwD46Uhto8tlh3pnoSD1sZae8jbRIcZ5pm7qPwtkUvhAD+o4GKZLYp5PmK/OO9J6FZi9cCfeXKjGaJs/8CKg/EBJuioouwXFvHk1Z+COaH9quShpxC+GApTG6wiHJ69zTFpEUgh1zj3qf9SPsb259QGaaQI2OtILSdSQTIv1p7YzRMQDKv1pXYeDE/adI6XEEbdGTp9c15i+dzt78CvVPtWtwtzBMrBgIORnuTXlxX1NmtfT8FauKPQvstXbp8pHUzkH/APkV6bbt6a8w+y2T+73kZ/LKGH6j/qt/eX6WMAkfvwAe9eX1F/PI9bArwxLNVuUt0V5n2R7uWPQUwZ4k04PvAwMgkjFeeXXiS6vropGUWINg49qsutdN3a/dMRsDwylcg9+lBQa5KNxaSvg31pNuTgq2ejLyDR2MKCOtZLwtq8E8QtmCxtFwMcAitUWyvFctcksi2B3042HJ4FeEePrt7rXpXOdqgKor27U/TA3PavCvFf8AF1eYL7ir9FvM3+ifVKsGvyA265iV+pB/at74HiMiSAcbHBz77iP6Y/esRapmNk71tvs+nEV0YpWADjIz8OtbMzMTX1N9pnFpJuH4SaslmHQ19028s1ikQyp+I96Bvby2DnbKv1rFJWZym6kwxweKXSkuS1Wz3Vux/wAVfrQ73NuE/wAVc0FEJUMF84qu3JbUk29dwqQuICT/ABF+tWaHsn1mMggjNWjyJLgJ8ZtKs8IUtjZ0FZFpp0lO4tjvxW58ZztDdRIEB461kr+UqAdgy3wrm13M0wTUI6F0ssjuNicZqVykkZDqBtPWqpbmRDwKqe+kK4YZrqKdjTLnLSMBKxLE80UkIxlTwKoWWMsPTknjNGviNVAWuZE4KSFYmmqHfbgBulLoW3ITj5URaE+YU+FKFox2u5Goyc9KP0312sZPvQfiBNmoSHrmmOiANaID71eXggMaXEKzQxhzgCoJaoxwHc/rR11DsiT2xV2nxDzAWxis/dRNKyi3sUzjc4/Wm9pYICADIW+dXRQ7pCVApvbQPvTaorlOwOP7Mb44s5FtJZZmP8OJcAn415uw3LkfKvUvtUuZFsPLxw5SMn45JxXlsR3bkHzrZh8bKx4o0n2bagttrEttIQBcINv+pecfQ16Jq9qdRe0t84QsxZiM44rxGOWS3mWWJikkbblYdQa9J8O+Mo9ViiimHlXUbAuPysPcf8Vm6zBLu+WJt6TNHt+KRqm0Kzt0MhdgoHLEL0/UUHbQaZcT7I7mFm6KDCMn6U7vkS7sZIS4USKRkGsjovhY2+rx3Bu8pG3Cnkmskap2zf8AZLSGd74blt911bHhQSwj6kfL6Vo9Ekkk0qB5X3MR1FW6ncx2di8rdAMHml+iTodOV1YBCzMPkTU5Nk0u5E9euBDZSyOQFVSa8HuLj71eTTnnc5P6VtvtK8VRSA6XYvvP/mcHgf5awtmuRt+Yr0ukxOEHOXsxdTlUpKC9BK+hhg/iNb77OILCcTS3QBeF1kVSfxKPxftmsIy7Sf8ASK3v2XwiW7PTaVII/SnyPRCXiz1x9H8PGPKwwkHuD1pRf+H9BcHagHyNT0WJBZz28nL27lB/p6r+x/ahbxdoYUs8qS4MSi37E9x4d0fccOQPnSm50PTY3OHJX50feIxzS6YZgIJ5qPyr8D9j/Irv9JtBKPu8hwfjTDQbSOyuoyGOSetLmgO8c960GnQKZYtwyaeMu5gnoL8QIZZlaT1ALxWXnTdJhl47VqNffDqg6EVnrvCKCTikads0wkkkASwxngoKXXrwRNgpR8gcsHzlaHnt0mXLLzXLXI3duwa32K65+dNlCzKB2pdFCjEMGzxRsGFXg05Jl0cYVWVOtFRIkMLSHlsUBHuMhOTg0a/rtmCZyKULsxutDdNI56k8UdobgWYPsaB1eXMzL3ovw967fb/mq0r+MDNLczF4UyO1V2buJR1xVmpgReWo/lzVNvNgjArO0LAeWUkplwvetXawSxxLK1ZGxu/LOSBSXxN9o9wIzYaN6XHpefHT4LRx43J6CyH2rXpmkghDrlJCxRT1PTP+1eeLmOT9aKneSTDTuXcnczMckmhmDO5PvW/HHtjQxRcHGRn4VdoU5ttRhk/IzbW/WqrhOM96jFGVXKknHb2qrScaJK1NM9ZcahHBHLau8yD8o5NRs9SuheZigm3l+V2mp+D9TN1psUqkFlG11+IrRy367cInqPuOleDNuLcWj3oLuSlGQq1efUtRtTbzKsCHqc5NKtQlOn6YY0ldsLgAnj50/lbzAWc5ArEeLL5irRoQF6fOjhuc0jslY4tmGun824JH81FWrbQCPeqDCd2Rmr1Gxdo64+le3Kqo8WKfc2y8yEtz3wK2PgDU7azv9ktwkEyMChc4Dg8EVjUwwX4UC7HzyzHAHXPv7VLsUtDTej9L6TG11NdzIcD0qefzAEn+ooO+SVWOc1434U8c6r4Zm2I3n2ZPqt5DwP8ASe1el6Z420rXlxAzRT4yYJcBv096z5sTiiMeaKb+ZxlQORSmeVtvAOaa39wjsSi0nll5JxWQp2g5dmlUY71qNJQtcKOwFZbzj5qcd61OjSFrkKD1ArRi5J5VwR1lwbzY3VRSW/tg5BY8Yo/W5Qb91B9QFKbi6LjYR0pHdmhJJIqSNUGO1Vzrtr5vHAJ5FRnYHqetEVrYusjGjHdJz0pnDGqoTu61mo7dnkyHyPhTiBSUA8zj51R6A0hgCoP4qvidtrBSDkYoRIldAAwyO+aKtYzG4CsDSHGI1qCWG8cyAjPIo7w42Ex/mpj4yi4SXGD3pToTDAwepq7d4wI1erSbnjx/LQ1pMoOGFdqeQ8XxFCxEK+az1oEOSzxJqa2uksITiWY7B7gd6xECtu3Mfw8/rTHxNOZdSjhydsajj49TQK8Lg9ScmtmKPbD/AE7lnx/jyTXbgOR17V8kOOP0qLnaqg9hmq0NZRctzjNRhLtKOQBjqTUZOqn+birra0ubvIghdwDgkDgVTSRG7kNrXVJ9NuYn01zEXjDOq8qT8qbjxnqQA3mDP/180i/siVGSWaeOFUULgMHc/ID/AHqxpFjGIBsP8x5Y/r2/Ss08eOXqzRHLOPuhvL4q12ZNqoiofzCLH9aTzvLPITPIXbPOTVW2QjIcsG9zzVRZlyDwc10ccV4qh/klLllzsA4C45b+lQiQnLtxz0qmRtpUgZOM89q+mTbCzMepH0qlOibkr2dJMYlGMcc5+FU3O2eMSr1XhhQ0krSEgfp8qlCSA4ByCMGqKNbIuduiccqg4YFl7jNXxoSyvaSHeDkKOGFDBAOTUkyTkAgjpRaAmbLQfFm/Frqxw/RZsdf9X/NaOR4CMg5zzmvLSBIcPwezf8060bVHt5BZ3bHYeEYn8P8A1WPLgXMR0/ybDEZYEe9OLCd4ZSyHoKzKudy4PANaLSlNxKFU8kVnja4BLlAt5IpvGkZ/U3Wh5Iw8m8Nx7Vdq1qYrx1c8igHmEXxpN8Gl8WgW6jdJCwbANRSTcuGbPtRqGG4BLEH4UtuAkch2kBc+9OkDu7lQr0hHjkYSNwR70yW3b8sn70jtzICQxIoiKSTdkuR7VecW3Yg6WC4UelqKsTMkyhj+9LobiYwcNyKutbh2fcx5FRaY3o++L3JhUE8Ul0XhM+xovxZKX8vHTFAaI38NvnVor+ImafUZAUhPsKqUlmBAFDXcu9UHsKgJHyMVNrQkNszupuZNXuGbqDXwDI+ldfoV1KYHqxz9a7OAT2HatnpDR5ISLhiT0BqufIBzyeCKsk5QH3PNVzN39hRXoZ8Au3O5SeAc0/0UQSx28d47Lbecd+34jr+2KSIhdtucZGWPsKLt7gxSlQoKtgbSemOn60citE46G+upaW10DpckiwbfUruGwfgcCl8ETEtsBPGc+3zojVLa/s2MV3ZrbE8q23O4fBqqFwAm19pKHaeOD+lSWojFkMYjYH8XHLdqGuCrzDPAz9asjkMzkscAc4oe/Ijb0npgCuivsUuonxyDukYcdFFVpE8gPZCMEnpVjJvkjiXpgUROwA8teEQZPxp7oFXyA/dkDeUv/wCj3b5V8ddp2qu1R0+NfY3PlSSnhiQin2o+wtmvBtOS3OB/Njrj4/Ci21tk9egBIWcijTZ+Sg3dT2pjBbiIZdQNo4x3r6sIlm3ynjsBU3ks6hJ5EkxwqHjsO9fWhwiCfIzyhx1H+4p6FijZlSMEDoG6D4t7/Kl14DOxuGLNk43MeTRjOzqQ60a/hlszBLKGuIxwR+Yfr7VqPDrlLoN7DivNbRxFdxydw3X58V6PoeBJk+1QyRUZaFfB91ndNesxbGaUSx8spamOqK8lw2CaWzxtlSTgioGmP4sDgikjk2lu/vQ2oRP5h2tkfOi5FPnB91DXUbgE5p1yBaYnEjy+ojFEREkLkcUJbzHjIooyMOB0rTJCIJEjdFzgUXArEgmgFlKRlhzR1jeo6hTwajKLGbBvEv8AhxkfKg9OISEkd6I8SSA26c96WWUn8MjNVgrxk/Y7Z8hc0WMeTnuKFQBoUPwrmmMfo6ipNWLDTE16d2ouc5OBmq/xZHT2r5uMl1M5/MxqJOHHwrUlpIZM4nCjPc1XIMgAduTUk5cDsKgMs5K98imWgthmk2Mt9cJDEVEs7gAMccf+81ptP0uw1PxFHHcSK1psdv4DAGNU7uSPh+uRS7SLeeG2F9BMgYHZHhQWDN6eD24z19qlaXt1oOoym1COiOVZZoQUkAOOT26fCs825N0wJB3ia3muoY9RDpHYx3Hkwwbx8/SPYAAGsrJjJBOWJ5+tO9T1RtRESPFHAtusjCOJcLlmzxSW3QyTgN3NNjTUdney9SkKbjzI3QULcHzpWx0Tv/vV1wwaR5APSnT51WPRbsT1PX+tPHWx3+D7anMwP+SrJsCOYng5ANRtQAye/Tj4ipSqW85fiDXPk5cAYRpHiiTqST+p4pzEVtcLDkNGwJfuGpbYDdM0q/kiLD50TYfx1ZA3Hc/GunskPrn+8wGWNcEj1KOiuPxD/f5Gg5G8sqikbmGSeuBX2S4ZN/luuD/iEn0ggY6UEtxubZbck8mQjkmoqI1l10fKtwgPqc4HvjuaplcfcXH5QOKhMwZgqndtGAfc9zULrKRRxfzcmnSFKkTFsSfbNbzRZx6Xz1XNYf8A8ZU9MVqNFkAhiBPSMf0pM35OGJmZ7hiemaB1CVRkDrVMt2yyvg96qlfdFvIyazpGhqnZWHVUyxoOW5dyQM9ak8xx0qh5BgnFVihWxdE44OKuEveqI/LxnnFXRrG/StLSERMXGPSRwanbMBOMdKp2qGwegq+2kTcAF596R8DHa+m5Fx+HFKLV9u4U91YqYAM84rNjIZttPh3CiUtM1NrLm1jzXySQGSqLJ1a0APBFRvHSG2aUHLDgc1Ht+w3Gxeh3NIf8xqv83NdAch8HvXNwT8a0gR8HCn3NSBEcbEnGRgGov1X2xUnXcMEdCDXBYRYzSwx5jY+ntTmx1+5iU+fCHQnqV7/7/rmhdINvFNtnTdvGFz0BrRzwJNZmKRFBPTcOh+dZcs4qVNFIwtCLVTbmMy2x/wAVVLgDAVu4HFKEONzjsKNulMdnGp/mZv3P/FAzemED3PNVgtE/Z8ZidsX5QMt8ajc8Rbe5GfrU4wGl5HbJ+VfAdzF25GeBTjco+QMyFMDJUYol+Dkfv3H/AFXQRhQZWHq/KKqYksAvIHFLywp0j7p42QXJA/IwFD2d2LKLk5dhkL7fOjbNcW8+P5G/pSWzi+83Kq546mnSTuyEnT0HRCa7JbdhO5J4H/vtR6ALEFjBVe7Hq1SEaBQqjCL0UVMDJ5GB8aRyvgYjbw59ZwFH7UJM3mTM/boKYSY8ohDSm5kEZ2L17/OuhtnEnkyzeyrWh024GQO2OKzLIVh2n8R9Tf8AFOLFwsaknB20MqtHR2xrIqtC8inGDSw3Tg7RXw33paIdzQ4kAmCgZzUYwfssEvI+BletUytg8Y5o27G2JSfalBuMPyKeCsVn2CMbSh4aoMGjkIqwYSRtx5FRZ/NkyaqBE1QeYAehop4Y4CoByDQm4KeTU1uhuG4ZApGmMiGqvjAB6iltuoLeqmGpFGjDD9KAtvU9Vx+JOXkHxyxouATQ2pT71WNT8TVywAn2oTU4jHIjA8EYoRUe4M7UT7b8BhUxgkA0NavywJ7VfHy496d8iRJPw6L8R9KaafpklzH9787YnqGxQSxAxyB35IFKZRmUHPettpcV7ALVoUgeACJQruVYEkNn4ZbHv2qWWTS0OIr6yki1NtPMZa4V9imI43nscH3r7dTXqD7vcTurJwyOuwgjsaKtWS91mS9vVhWKIKfJmbBcKABt6A4wD1o3U1/t24kME7izt/SjZDIzhfUQMDqAPr3qd7VhsSXmWEII6R5/9+tByDfJ/lXmmF8rxNGrjbJ5SgqRgg9+KWzEmUxrwWIBp4cHeyb5S33dGbkn4VGJSFjOB8and8yrGv4VHNfVQiMDB96a9B9ljFtoI7dqoXCxknrjFXEERMeQeDUIV3AHHfkfoaCBZOLCafIx/MuKUae5SYsoBOMAU21BvLtQnA4PSlOn/wCL0zVIeLZKXKHKPM/8o+Qq5VI5c/WqXnCL1FBPdTTtsgUt7kVPtbGsIvr0Rjy4z6iO1CRRFB50wyTyqnufc/Cr4bSO2HmTfxZuy9hUZSzsWJ3MadUtIHJU7Hksck0d95gEajuFApfL12jt1qQjyoPuK6UU+RotljSBj6TV0coQhiMsKojjA61YU4yOlBpFFfsJlvfOwGFDMF3HC5qXlhVD1LzMKSBxSpVwc2DmTDndzmrAcjIofA3daviB6LzTtColt3kYNXCEeS2etRC7Vz0NQkkbYVz1pHbCmV3WCg56VXp4Uzc1XdMQAAe1Rsn/AIvNVr6iN/YetGnbvWdvlkiumV3DEcjmnHn7FL9wKRytvkZ2YEk96TCmmzsz0iSyb5VO0Lgc/GiEID0PKxYoTt6Y9NWRHIz3xVWicWWStxn4Vo0vrywWGCdtyRBXUEDkdR8e3vWaJ5XIyCwGK18F9p2pSQm7twkisO+fT/KM9R8D9ajl1WtFE9kbO+g1M2+n3io6MURZHbBToCQe3A+IqEVm0Cxy2E1zZfePUlvK25Xy4VQSMdfUeR0FT1Dw+EO60zGVCL5cp/Gxxkg/PP0oK41LULGeKGVEjMRR12gFeAcEDpj1c471JJPxO5KtTlWWdZ1XaHUHBOee9AW53XBlIyRyM0TcsHihKZC+Xxn5mgo2wpPv0qsVoNhMWJS7Y5JAz8KtDl9gB4DfU1VbAiHg9uTVsC8K3tyBQZxa4C44yMVUFEbcdDzU5JC361XnDAH2zS0CwXVW/h57Y4pbbb1OUwM9yaM1diz7R+FRxQlsoDb26DoK0R8SUvIZraLgPdSZB5CjgUSk0CKFTCAdBigw5l5Y0RFZM4DEBV/mf/ipy/bHSLAkU+dsh/ShpisYKxjnuaYiG0hi3M8zAcNtAQH9eTVSyWSrn7khU92Yk/1pFIahSepom3KeWN1ESC0mkKJGIPcgnj61QsQjBRuoPan7rQYrZanlM2KraQbipHSibWJVPmYyBUbm3QKJc9T0pLV0ODs/px2qIbccdqm5hIGAarOwfh+tOgFAHNExOUHFdXU0hUfZJWcc1EDK811dSoYFnFV23E4rq6q/1JPyD5DwwI4xSmMbpAvYmurqXH7Oyco+yoEY496mrYBHtXV1UJ+yZY5i/wBVM7VfODrnGOa6uqU+CsS+y1W4t3VJJJZINxzF5mBnHXkH3o2x1aTU9VtxJBCrAOFbbkAnocHjjFdXUk4qrCxddAxgw5z5bMm7GM4Y0KAFCAdCSa6uorg4JshvSQHoM0QDlFOMHAFdXUj5B6I49JP8vSqSxMp+eK6uonAOo89fY1G1QbAx54HFdXVVeIv9hhbokshyuFAJwKLRty8+wNdXVB8jlV0dwjU9Cc0NKcKBjgNXV1MuAFVw22ViB1NfUZmTJOSOK6up/Q0Qq3LNGfUcV8nO6NV7Zrq6p+xwfywBUHHHzrq6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3" name="Picture 9" descr="http://t1.gstatic.com/images?q=tbn:ANd9GcStXJEqNnIqXMdOgvFxn6btO9BAhijXljXTNFK1ST-SgvrtFKw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44" y="1484784"/>
            <a:ext cx="426445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4477"/>
            <a:ext cx="3019400" cy="232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t2.gstatic.com/images?q=tbn:ANd9GcQZCi_k_WtQL9yzHUwALQXU3ZSH6mRNdbOzA59bOkS03OyZVY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00" y="4534477"/>
            <a:ext cx="3491631" cy="23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John </a:t>
            </a:r>
            <a:r>
              <a:rPr lang="pl-PL" dirty="0" err="1" smtClean="0"/>
              <a:t>Myung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" y="1500580"/>
            <a:ext cx="2267744" cy="340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t3.gstatic.com/images?q=tbn:ANd9GcQCpFKp-7anDKLragc5Aq8FAe_jbiH5jBVkyCMg0P0UVzmgnN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08" y="1484783"/>
            <a:ext cx="2278256" cy="34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1.gstatic.com/images?q=tbn:ANd9GcRFl7daxqc5AyLh3gzg7BRUcetoeNzufAb4iQolCYrj0uzNvt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44" y="1484784"/>
            <a:ext cx="4371638" cy="34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3.gstatic.com/images?q=tbn:ANd9GcSlGSKqH6olpEGBcgMo1exz6xLOFVzHUjOl8md2KM4_o4aSaq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67" y="4329262"/>
            <a:ext cx="3375992" cy="25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1.gstatic.com/images?q=tbn:ANd9GcQTMnEdHoa9TlUqFT4R-qcDGU5RU_r07P_-PGK2x5Sl7kM2m5h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83621"/>
            <a:ext cx="2562936" cy="25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Mike </a:t>
            </a:r>
            <a:r>
              <a:rPr lang="pl-PL" dirty="0" err="1" smtClean="0"/>
              <a:t>Mangini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2" descr="http://farm8.staticflickr.com/7162/6824097653_e20ba06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438860"/>
            <a:ext cx="3872458" cy="26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arm8.staticflickr.com/7148/6824093691_73c5a97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8860"/>
            <a:ext cx="2743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0.gstatic.com/images?q=tbn:ANd9GcT707_I1VdfTyUBdt6psQ5mUtKdKzXwkOMCh_w2qOHT-eDAUEp65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260"/>
            <a:ext cx="3491880" cy="27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0.gstatic.com/images?q=tbn:ANd9GcRqJSsUuuYYxz0QecM2-RRwrFXiZ7JRNNpoTpmPhN3LoO8qPB7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3942915" cy="28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farm8.staticflickr.com/7035/6824104531_4954d24a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77">
            <a:off x="3663806" y="1905750"/>
            <a:ext cx="2853744" cy="19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4" y="0"/>
            <a:ext cx="9179074" cy="687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177</TotalTime>
  <Words>118</Words>
  <Application>Microsoft Office PowerPoint</Application>
  <PresentationFormat>Pokaz na ekranie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Moduł</vt:lpstr>
      <vt:lpstr>Dream Theater</vt:lpstr>
      <vt:lpstr>Ogólnie  </vt:lpstr>
      <vt:lpstr>Skład</vt:lpstr>
      <vt:lpstr>John Petrucci</vt:lpstr>
      <vt:lpstr>Jordan Rudess</vt:lpstr>
      <vt:lpstr>James LaBrie</vt:lpstr>
      <vt:lpstr>John Myung</vt:lpstr>
      <vt:lpstr>Mike Mangini</vt:lpstr>
      <vt:lpstr>Prezentacja programu PowerPoint</vt:lpstr>
      <vt:lpstr>Dyskografia</vt:lpstr>
      <vt:lpstr>Koncerty w Polsce</vt:lpstr>
    </vt:vector>
  </TitlesOfParts>
  <Company>Biedronkowisko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Theater</dc:title>
  <dc:creator>Koti</dc:creator>
  <cp:lastModifiedBy>Koti</cp:lastModifiedBy>
  <cp:revision>11</cp:revision>
  <dcterms:created xsi:type="dcterms:W3CDTF">2012-05-14T15:30:02Z</dcterms:created>
  <dcterms:modified xsi:type="dcterms:W3CDTF">2012-05-14T20:22:40Z</dcterms:modified>
</cp:coreProperties>
</file>