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</p:sldMasterIdLst>
  <p:notesMasterIdLst>
    <p:notesMasterId r:id="rId18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068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4098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Rectangle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D1AE32B-04B8-494B-AC19-4627628D9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1FF2A5F-F1F7-4B72-B784-B54EDACAB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8F3944-969F-4B5F-8DC4-5CAF63E72D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EC95FD-29CB-4BB9-90D3-CDCA4322155D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6DAE19-C6F7-442F-B3A7-31BB04BF73B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64E5A56-2716-4418-80A3-405F9F8BCAE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BEF28C3-D98A-4EED-9539-E5095105B4B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07B298F-C29C-4816-9ED2-D3A5CD626CB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98A3A8-0363-45C3-8043-256C5D097E2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108CDD-1B50-4DFD-A5A9-BACD0D144F4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F7968D4-87F7-4DD8-9CB5-2C0CBDBE420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114CBB-0DB1-451C-80F7-951E38B38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F6C15A-0D0A-4FAB-97A5-E57243BC84D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B80F975-727E-4064-B933-2B946672C6C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E3E710A-9B07-45E1-8261-A40452EF7B3E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41363" y="2101850"/>
            <a:ext cx="4225925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9688" y="2101850"/>
            <a:ext cx="4227512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28E842-F63F-4A07-908D-2F5BF63257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96138" y="555625"/>
            <a:ext cx="2151062" cy="63071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741363" y="555625"/>
            <a:ext cx="6302375" cy="63071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1363" y="555625"/>
            <a:ext cx="8605837" cy="1260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0301CA-C581-4782-9DE2-90D454A3B4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3F0A6F-B93A-4FE2-A776-062C824201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DC01BD3-C0F4-4182-ABC3-2FA8C030DE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67E335-ED27-4B27-93CB-3511E46700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D41AF53-BDCB-488F-840F-677143EC05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E0528B1-FD07-41A4-94C1-92F7194B84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D350249-4E68-413E-AA8B-365E7FC102B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E203B931-33A8-40D6-B35F-2B7F4DE8A867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SimSun" charset="0"/>
          <a:cs typeface="SimSun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404813" y="1893888"/>
            <a:ext cx="9674225" cy="5665787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525">
            <a:solidFill>
              <a:srgbClr val="C0C0C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1363" y="555625"/>
            <a:ext cx="86058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tytułu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01850"/>
            <a:ext cx="8605837" cy="4760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Kliknij, aby edytować format tekstu konspektu</a:t>
            </a:r>
          </a:p>
          <a:p>
            <a:pPr lvl="1"/>
            <a:r>
              <a:rPr lang="en-GB" smtClean="0"/>
              <a:t>Drugi poziom konspektu</a:t>
            </a:r>
          </a:p>
          <a:p>
            <a:pPr lvl="2"/>
            <a:r>
              <a:rPr lang="en-GB" smtClean="0"/>
              <a:t>Trzeci poziom konspektu</a:t>
            </a:r>
          </a:p>
          <a:p>
            <a:pPr lvl="3"/>
            <a:r>
              <a:rPr lang="en-GB" smtClean="0"/>
              <a:t>Czwarty poziom konspektu</a:t>
            </a:r>
          </a:p>
          <a:p>
            <a:pPr lvl="4"/>
            <a:r>
              <a:rPr lang="en-GB" smtClean="0"/>
              <a:t>Piąty poziom konspektu</a:t>
            </a:r>
          </a:p>
          <a:p>
            <a:pPr lvl="4"/>
            <a:r>
              <a:rPr lang="en-GB" smtClean="0"/>
              <a:t>Szósty poziom konspektu</a:t>
            </a:r>
          </a:p>
          <a:p>
            <a:pPr lvl="4"/>
            <a:r>
              <a:rPr lang="en-GB" smtClean="0"/>
              <a:t>Siódmy poziom konspektu</a:t>
            </a:r>
          </a:p>
          <a:p>
            <a:pPr lvl="4"/>
            <a:r>
              <a:rPr lang="en-GB" smtClean="0"/>
              <a:t>Ósmy poziom konspektu</a:t>
            </a:r>
          </a:p>
          <a:p>
            <a:pPr lvl="4"/>
            <a:r>
              <a:rPr lang="en-GB" smtClean="0"/>
              <a:t>Dziewiąty poziom konspektu</a:t>
            </a: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238125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1168400"/>
            <a:ext cx="180975" cy="917575"/>
          </a:xfrm>
          <a:prstGeom prst="roundRect">
            <a:avLst>
              <a:gd name="adj" fmla="val 875"/>
            </a:avLst>
          </a:prstGeom>
          <a:solidFill>
            <a:srgbClr val="125C8D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333333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-898525"/>
            <a:ext cx="9070975" cy="3662363"/>
          </a:xfrm>
          <a:ln/>
        </p:spPr>
        <p:txBody>
          <a:bodyPr tIns="58211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sz="6600"/>
              <a:t/>
            </a:r>
            <a:br>
              <a:rPr lang="de-DE" sz="6600"/>
            </a:br>
            <a:r>
              <a:rPr lang="de-DE" sz="9600"/>
              <a:t/>
            </a:r>
            <a:br>
              <a:rPr lang="de-DE" sz="9600"/>
            </a:br>
            <a:endParaRPr lang="de-DE" sz="960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600450"/>
            <a:ext cx="3779838" cy="3419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252538" y="976313"/>
            <a:ext cx="7747000" cy="1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84672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</a:pPr>
            <a:r>
              <a:rPr lang="en-US" sz="9600" b="1" i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DINOZAURY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60588" y="3060700"/>
            <a:ext cx="6096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Dinozaury Roślinożerne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607425" cy="47625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Dinozaury te były olbrzymami  Ery Gadów do grupy tej zaliczamu potężnego Diplodocusa oraz Sejsomosaurusa,największego zwierzęcia kiedykolwiek żyjącego na Ziemi.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363" y="2160588"/>
            <a:ext cx="5040312" cy="900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5219700"/>
            <a:ext cx="7199313" cy="2160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Pierwsi Pływacy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814513"/>
            <a:ext cx="9070975" cy="4899025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Wszystkie forny życia wywodzą się z morza.Szacuje się,że życie w wodzie pojawiło się ok.3500milionów lat temu a na lądzie ok.300milionów lat temu.Dinozaury wodne wewulowały ze zwierząt lądowych jeszcze przed pojawieniem dinozaurów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0088" y="5759450"/>
            <a:ext cx="5759450" cy="1439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W Przestworzach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607425" cy="47625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Podczas ,gdy dinozaury,ryby i ssaki kolonizowały prehistoryczne lądy i oceany,niebo nad ich głowami tętniło życiem.Pionierami w przestworzach były owady a następnie pojawiły się szybujące gady.Najsłunniejszym szybującym gadem był Pterodaktyl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1089025"/>
            <a:ext cx="2562225" cy="179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6119813"/>
            <a:ext cx="485933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xfrm>
            <a:off x="647700" y="398463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Podsumowanie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607425" cy="47625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Wiemy,że dinozaury żyły miliony lat temu i że istniało wiele typów tych stworzeń.Pod koniec okresu kredy ,ok.65milionów lat temu,wszystkie  wielkie gady wymarły a ich miejsce zajęły gady.W powietrzu pozostały szybujące gady,płazy i nowe latające ssaki.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931863" y="357188"/>
            <a:ext cx="8607425" cy="1262062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KONIEC!!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1982788"/>
            <a:ext cx="9180513" cy="6837362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OPRACOWANO NA PODSTAWIE :“WIELKA KSIĘGA DINOZAURÓW'“ Dougal Dixo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                                 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Przemysław Rostkowski 6a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subTitle"/>
          </p:nvPr>
        </p:nvSpPr>
        <p:spPr>
          <a:xfrm>
            <a:off x="741363" y="1976438"/>
            <a:ext cx="8607425" cy="5013325"/>
          </a:xfrm>
          <a:ln/>
        </p:spPr>
        <p:txBody>
          <a:bodyPr tIns="28224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3200" b="0">
                <a:solidFill>
                  <a:srgbClr val="000000"/>
                </a:solidFill>
              </a:rPr>
              <a:t>Przez setki lat ludzie byli zafascynowani byli dziwnymi kośćmi wystającymi z nadmarskich klifów i piasków.Ale dopiero w XIX wieku naukowcy zaczęli badać te skamieniałości.Dziś palanteolodzy wiedzą , 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 sz="3200" b="0">
                <a:solidFill>
                  <a:srgbClr val="000000"/>
                </a:solidFill>
              </a:rPr>
              <a:t>że były to szczątki dinozaurów i na ich podstawie odtworzyli wiarygodny obraz pradawnego świata.</a:t>
            </a: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3200" b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3200" b="0">
              <a:solidFill>
                <a:srgbClr val="000000"/>
              </a:solidFill>
            </a:endParaRPr>
          </a:p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 sz="3200" b="0">
              <a:solidFill>
                <a:srgbClr val="000000"/>
              </a:solidFill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1363" y="555625"/>
            <a:ext cx="8607425" cy="1262063"/>
          </a:xfrm>
          <a:prstGeom prst="rect">
            <a:avLst/>
          </a:prstGeom>
          <a:noFill/>
          <a:ln/>
        </p:spPr>
        <p:txBody>
          <a:bodyPr lIns="0" tIns="38808" rIns="0" bIns="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Historia Palentologii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Najnowsze Teorie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607425" cy="47625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Według najnowszych teorji i odkryć , niektórzy naukowcy wysuneli bardzo śmiałe teorie dotyczące losu tych zwierząt.Podczas,gdy niektórzy naukowcy nadal utrzymują,że dinozaury zmiutł z powierzchni Ziemi deszcz meteorytów,inni twierdzą,że stworzenia te wcale nie wiginęły,tylko w toku ewolucji wykształciły pióra i wzbiły się w przestworza!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60475" y="1979613"/>
            <a:ext cx="2339975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60363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Jak myślicie 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741363" y="2101850"/>
            <a:ext cx="8607425" cy="47625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de-DE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4140200"/>
            <a:ext cx="4319587" cy="2865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233988" y="1422383"/>
            <a:ext cx="3878290" cy="71120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41000" rIns="0" bIns="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50000" b="1" dirty="0">
                <a:solidFill>
                  <a:srgbClr val="2323DC"/>
                </a:solidFill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Skąd się wzięły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1800225"/>
            <a:ext cx="9070975" cy="4899025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Dinozaury najbardziej znane  spośród wszystkich wymarłych zwierząt,ogromne gady które zdominowały Ziemię na około 160milionów lat.Gady wyewoluowały w </a:t>
            </a:r>
            <a:r>
              <a:rPr lang="de-DE" u="sng">
                <a:solidFill>
                  <a:srgbClr val="0000FF"/>
                </a:solidFill>
              </a:rPr>
              <a:t>karbonie </a:t>
            </a:r>
            <a:r>
              <a:rPr lang="de-DE"/>
              <a:t>około 350milionów lat temu a ich dominacja przypada na kolejne okresy,czyli perm,trias,jurę i kredę.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Era Gadów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1709738"/>
            <a:ext cx="9036050" cy="50927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b="1" u="sng">
                <a:solidFill>
                  <a:srgbClr val="0000FF"/>
                </a:solidFill>
              </a:rPr>
              <a:t>zwierzęta te występowały na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b="1" u="sng">
              <a:solidFill>
                <a:srgbClr val="0000FF"/>
              </a:solidFill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b="1" u="sng">
              <a:solidFill>
                <a:srgbClr val="0000FF"/>
              </a:solidFill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60363" y="5759450"/>
            <a:ext cx="2879725" cy="1079500"/>
          </a:xfrm>
          <a:prstGeom prst="wedgeRectCallout">
            <a:avLst>
              <a:gd name="adj1" fmla="val 90380"/>
              <a:gd name="adj2" fmla="val -28085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028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sz="4000">
                <a:solidFill>
                  <a:srgbClr val="000000"/>
                </a:solidFill>
              </a:rPr>
              <a:t>Lądzie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6840538" y="5759450"/>
            <a:ext cx="2879725" cy="1079500"/>
          </a:xfrm>
          <a:prstGeom prst="wedgeRectCallout">
            <a:avLst>
              <a:gd name="adj1" fmla="val -118690"/>
              <a:gd name="adj2" fmla="val -2831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028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sz="4000">
                <a:solidFill>
                  <a:srgbClr val="000000"/>
                </a:solidFill>
              </a:rPr>
              <a:t>Powietrzu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600450" y="4859338"/>
            <a:ext cx="2879725" cy="1079500"/>
          </a:xfrm>
          <a:prstGeom prst="wedgeRectCallout">
            <a:avLst>
              <a:gd name="adj1" fmla="val -11981"/>
              <a:gd name="adj2" fmla="val -20071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028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sz="4000">
                <a:solidFill>
                  <a:srgbClr val="000000"/>
                </a:solidFill>
              </a:rPr>
              <a:t>Wodzie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725" y="4140200"/>
            <a:ext cx="16192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99425" y="4140200"/>
            <a:ext cx="1619250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14750" y="6119813"/>
            <a:ext cx="2765425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Era Gadów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39750" y="1709738"/>
            <a:ext cx="9036050" cy="50927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 b="1" u="sng">
                <a:solidFill>
                  <a:srgbClr val="0000FF"/>
                </a:solidFill>
              </a:rPr>
              <a:t>zwierzęta te żywiły się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b="1" u="sng">
              <a:solidFill>
                <a:srgbClr val="0000FF"/>
              </a:solidFill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 b="1" u="sng">
              <a:solidFill>
                <a:srgbClr val="0000FF"/>
              </a:solidFill>
            </a:endParaRP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360363" y="5759450"/>
            <a:ext cx="2879725" cy="1079500"/>
          </a:xfrm>
          <a:prstGeom prst="wedgeRectCallout">
            <a:avLst>
              <a:gd name="adj1" fmla="val 90380"/>
              <a:gd name="adj2" fmla="val -280852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028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sz="4000">
                <a:solidFill>
                  <a:srgbClr val="000000"/>
                </a:solidFill>
              </a:rPr>
              <a:t>mięsem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6840538" y="5759450"/>
            <a:ext cx="2879725" cy="1079500"/>
          </a:xfrm>
          <a:prstGeom prst="wedgeRectCallout">
            <a:avLst>
              <a:gd name="adj1" fmla="val -118690"/>
              <a:gd name="adj2" fmla="val -2831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028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sz="4000">
                <a:solidFill>
                  <a:srgbClr val="000000"/>
                </a:solidFill>
              </a:rPr>
              <a:t>padliną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3600450" y="4859338"/>
            <a:ext cx="2879725" cy="1079500"/>
          </a:xfrm>
          <a:prstGeom prst="wedgeRectCallout">
            <a:avLst>
              <a:gd name="adj1" fmla="val -11981"/>
              <a:gd name="adj2" fmla="val -20071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80280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</a:tabLst>
            </a:pPr>
            <a:r>
              <a:rPr lang="de-DE" sz="4000">
                <a:solidFill>
                  <a:srgbClr val="000000"/>
                </a:solidFill>
              </a:rPr>
              <a:t>roślinami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140200"/>
            <a:ext cx="1800225" cy="1079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9225" y="6072188"/>
            <a:ext cx="1979613" cy="130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0400" y="4140200"/>
            <a:ext cx="1619250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741363" y="555625"/>
            <a:ext cx="8607425" cy="1262063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de-DE"/>
              <a:t>Najmniejsze Dinozaury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503238" y="1909763"/>
            <a:ext cx="9070975" cy="592455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Gdy myślimy o dinozaurach wyobrażamy sobie wielkie,drapieżne zwierzęta.Jednak niektóre dinozaury były niewiele większe od kury.Te miniaturowe gady byłu prawdopodobnie bardziej rozpowszechnione niż duże dinozaury.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Compsognathus to najmniejszy ze znanych w całości dinozaurów,dorastał do 90cm i ważył ok. 2kg.Zamieszkiwał Europę i był łowcą.</a:t>
            </a:r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de-DE"/>
          </a:p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 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9588" y="4140200"/>
            <a:ext cx="1430337" cy="900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0088" y="4319588"/>
            <a:ext cx="1079500" cy="720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46075"/>
            <a:ext cx="9070975" cy="1171575"/>
          </a:xfrm>
          <a:ln/>
        </p:spPr>
        <p:txBody>
          <a:bodyPr tIns="38808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Największe dinozaur mięsożerne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647700" y="2879725"/>
            <a:ext cx="9070975" cy="4140200"/>
          </a:xfrm>
          <a:prstGeom prst="rect">
            <a:avLst/>
          </a:prstGeom>
          <a:noFill/>
          <a:ln/>
        </p:spPr>
        <p:txBody>
          <a:bodyPr lIns="0" tIns="28224" rIns="0" bIns="0" anchor="ctr"/>
          <a:lstStyle/>
          <a:p>
            <a:pPr marL="0" indent="0"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de-DE"/>
              <a:t>Prawdopodobnie najpotworniejszym zwierzęciem okresu górnej jury był Allosaurus.Jego szczątki znaleziono w Afryce i Ameryce.Największe okazy miały 12 metrów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60700" y="1979613"/>
            <a:ext cx="4090988" cy="1979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nozaury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SimSun"/>
        <a:cs typeface="SimSun"/>
      </a:majorFont>
      <a:minorFont>
        <a:latin typeface="Arial"/>
        <a:ea typeface="SimSun"/>
        <a:cs typeface="SimSu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Motyw pakietu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yw pakietu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yw pakietu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yw pakietu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yw pakietu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dinozaury</Template>
  <TotalTime>2</TotalTime>
  <Words>360</Words>
  <PresentationFormat>Niestandardowy</PresentationFormat>
  <Paragraphs>63</Paragraphs>
  <Slides>14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Times New Roman</vt:lpstr>
      <vt:lpstr>Arial</vt:lpstr>
      <vt:lpstr>Arial Unicode MS</vt:lpstr>
      <vt:lpstr>SimSun</vt:lpstr>
      <vt:lpstr>dinozaury</vt:lpstr>
      <vt:lpstr>Motyw pakietu Office</vt:lpstr>
      <vt:lpstr>Motyw pakietu Office</vt:lpstr>
      <vt:lpstr>  </vt:lpstr>
      <vt:lpstr>Historia Palentologii</vt:lpstr>
      <vt:lpstr>Najnowsze Teorie</vt:lpstr>
      <vt:lpstr>Jak myślicie ?</vt:lpstr>
      <vt:lpstr>Skąd się wzięły</vt:lpstr>
      <vt:lpstr>Era Gadów</vt:lpstr>
      <vt:lpstr>Era Gadów</vt:lpstr>
      <vt:lpstr>Najmniejsze Dinozaury</vt:lpstr>
      <vt:lpstr>Największe dinozaur mięsożerne</vt:lpstr>
      <vt:lpstr>Dinozaury Roślinożerne</vt:lpstr>
      <vt:lpstr>Pierwsi Pływacy</vt:lpstr>
      <vt:lpstr>W Przestworzach</vt:lpstr>
      <vt:lpstr>Podsumowanie</vt:lpstr>
      <vt:lpstr>KONIEC!!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marzena derejko</dc:creator>
  <cp:lastModifiedBy>marzena derejko</cp:lastModifiedBy>
  <cp:revision>1</cp:revision>
  <cp:lastPrinted>2012-06-10T10:12:46Z</cp:lastPrinted>
  <dcterms:created xsi:type="dcterms:W3CDTF">2012-06-13T12:20:06Z</dcterms:created>
  <dcterms:modified xsi:type="dcterms:W3CDTF">2012-06-13T12:22:45Z</dcterms:modified>
</cp:coreProperties>
</file>