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F43F45-BE78-4AB0-B7D6-07396C0CE6AC}" type="datetimeFigureOut">
              <a:rPr lang="pl-PL" smtClean="0"/>
              <a:t>2012-09-25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9992BD-CD44-432F-9D5B-E0B04B1EC4F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3569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992BD-CD44-432F-9D5B-E0B04B1EC4F2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8456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3E46C-69D9-4464-A5C6-5EA362A1BD09}" type="datetimeFigureOut">
              <a:rPr lang="pl-PL" smtClean="0"/>
              <a:t>2012-09-25</a:t>
            </a:fld>
            <a:endParaRPr lang="pl-PL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26D1A6-9CFE-410E-8B0F-5B1C91CC4E9F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3E46C-69D9-4464-A5C6-5EA362A1BD09}" type="datetimeFigureOut">
              <a:rPr lang="pl-PL" smtClean="0"/>
              <a:t>2012-09-25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D1A6-9CFE-410E-8B0F-5B1C91CC4E9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3E46C-69D9-4464-A5C6-5EA362A1BD09}" type="datetimeFigureOut">
              <a:rPr lang="pl-PL" smtClean="0"/>
              <a:t>2012-09-25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D1A6-9CFE-410E-8B0F-5B1C91CC4E9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243E46C-69D9-4464-A5C6-5EA362A1BD09}" type="datetimeFigureOut">
              <a:rPr lang="pl-PL" smtClean="0"/>
              <a:t>2012-09-25</a:t>
            </a:fld>
            <a:endParaRPr lang="pl-PL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726D1A6-9CFE-410E-8B0F-5B1C91CC4E9F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3E46C-69D9-4464-A5C6-5EA362A1BD09}" type="datetimeFigureOut">
              <a:rPr lang="pl-PL" smtClean="0"/>
              <a:t>2012-09-25</a:t>
            </a:fld>
            <a:endParaRPr lang="pl-PL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26D1A6-9CFE-410E-8B0F-5B1C91CC4E9F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9243E46C-69D9-4464-A5C6-5EA362A1BD09}" type="datetimeFigureOut">
              <a:rPr lang="pl-PL" smtClean="0"/>
              <a:t>2012-09-25</a:t>
            </a:fld>
            <a:endParaRPr lang="pl-PL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726D1A6-9CFE-410E-8B0F-5B1C91CC4E9F}" type="slidenum">
              <a:rPr lang="pl-PL" smtClean="0"/>
              <a:t>‹#›</a:t>
            </a:fld>
            <a:endParaRPr lang="pl-PL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9243E46C-69D9-4464-A5C6-5EA362A1BD09}" type="datetimeFigureOut">
              <a:rPr lang="pl-PL" smtClean="0"/>
              <a:t>2012-09-25</a:t>
            </a:fld>
            <a:endParaRPr lang="pl-PL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D726D1A6-9CFE-410E-8B0F-5B1C91CC4E9F}" type="slidenum">
              <a:rPr lang="pl-PL" smtClean="0"/>
              <a:t>‹#›</a:t>
            </a:fld>
            <a:endParaRPr lang="pl-PL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3E46C-69D9-4464-A5C6-5EA362A1BD09}" type="datetimeFigureOut">
              <a:rPr lang="pl-PL" smtClean="0"/>
              <a:t>2012-09-25</a:t>
            </a:fld>
            <a:endParaRPr lang="pl-PL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26D1A6-9CFE-410E-8B0F-5B1C91CC4E9F}" type="slidenum">
              <a:rPr lang="pl-PL" smtClean="0"/>
              <a:t>‹#›</a:t>
            </a:fld>
            <a:endParaRPr lang="pl-PL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3E46C-69D9-4464-A5C6-5EA362A1BD09}" type="datetimeFigureOut">
              <a:rPr lang="pl-PL" smtClean="0"/>
              <a:t>2012-09-25</a:t>
            </a:fld>
            <a:endParaRPr lang="pl-PL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26D1A6-9CFE-410E-8B0F-5B1C91CC4E9F}" type="slidenum">
              <a:rPr lang="pl-PL" smtClean="0"/>
              <a:t>‹#›</a:t>
            </a:fld>
            <a:endParaRPr lang="pl-PL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9243E46C-69D9-4464-A5C6-5EA362A1BD09}" type="datetimeFigureOut">
              <a:rPr lang="pl-PL" smtClean="0"/>
              <a:t>2012-09-25</a:t>
            </a:fld>
            <a:endParaRPr lang="pl-P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726D1A6-9CFE-410E-8B0F-5B1C91CC4E9F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243E46C-69D9-4464-A5C6-5EA362A1BD09}" type="datetimeFigureOut">
              <a:rPr lang="pl-PL" smtClean="0"/>
              <a:t>2012-09-25</a:t>
            </a:fld>
            <a:endParaRPr lang="pl-PL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726D1A6-9CFE-410E-8B0F-5B1C91CC4E9F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9243E46C-69D9-4464-A5C6-5EA362A1BD09}" type="datetimeFigureOut">
              <a:rPr lang="pl-PL" smtClean="0"/>
              <a:t>2012-09-25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D726D1A6-9CFE-410E-8B0F-5B1C91CC4E9F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Christopher </a:t>
            </a:r>
            <a:r>
              <a:rPr lang="pl-PL" dirty="0" err="1" smtClean="0"/>
              <a:t>Nolan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3769" y="2204864"/>
            <a:ext cx="4896544" cy="4077072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340768"/>
            <a:ext cx="287655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561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Christopher </a:t>
            </a:r>
            <a:r>
              <a:rPr lang="pl-PL" sz="2400" dirty="0" err="1" smtClean="0"/>
              <a:t>Nolan</a:t>
            </a:r>
            <a:r>
              <a:rPr lang="pl-PL" sz="2400" dirty="0" smtClean="0"/>
              <a:t> urodził się 30 lipca 1970 roku w Londynie. Studiował literaturę angielską na </a:t>
            </a:r>
            <a:r>
              <a:rPr lang="pl-PL" sz="2400" dirty="0" err="1" smtClean="0"/>
              <a:t>University</a:t>
            </a:r>
            <a:r>
              <a:rPr lang="pl-PL" sz="2400" dirty="0" smtClean="0"/>
              <a:t> College London. Już tam zaczął się zajmować kręceniem filmów w ramach prac studenckich. Jego pierwszy film pt. „</a:t>
            </a:r>
            <a:r>
              <a:rPr lang="pl-PL" sz="2400" dirty="0" err="1" smtClean="0"/>
              <a:t>Larceny</a:t>
            </a:r>
            <a:r>
              <a:rPr lang="pl-PL" sz="2400" dirty="0" smtClean="0"/>
              <a:t>” został zaprezentowany na Cambridge Film </a:t>
            </a:r>
            <a:r>
              <a:rPr lang="pl-PL" sz="2400" dirty="0" err="1" smtClean="0"/>
              <a:t>Festival</a:t>
            </a:r>
            <a:r>
              <a:rPr lang="pl-PL" sz="2400" dirty="0" smtClean="0"/>
              <a:t> w 1996 roku. </a:t>
            </a:r>
            <a:r>
              <a:rPr lang="pl-PL" sz="2400" dirty="0" err="1" smtClean="0"/>
              <a:t>Nolan</a:t>
            </a:r>
            <a:r>
              <a:rPr lang="pl-PL" sz="2400" dirty="0" smtClean="0"/>
              <a:t> jest nie tylko świetnym reżyserem, ale również scenarzystą. Jego filmy wywarły na widowni duże wrażenie, dzięki użyciu nowoczesnych efektów specjalnych np. w Batmanie lub </a:t>
            </a:r>
            <a:r>
              <a:rPr lang="pl-PL" sz="2400" dirty="0" err="1" smtClean="0"/>
              <a:t>Incepcji</a:t>
            </a:r>
            <a:r>
              <a:rPr lang="pl-PL" sz="2400" dirty="0"/>
              <a:t> </a:t>
            </a:r>
            <a:r>
              <a:rPr lang="pl-PL" sz="2400" dirty="0" smtClean="0"/>
              <a:t>i oryginalnych scenariuszy. Przełomem, który przyniósł </a:t>
            </a:r>
            <a:r>
              <a:rPr lang="pl-PL" sz="2400" dirty="0" err="1" smtClean="0"/>
              <a:t>Nolanowi</a:t>
            </a:r>
            <a:r>
              <a:rPr lang="pl-PL" sz="2400" dirty="0" smtClean="0"/>
              <a:t> sławę i wiele nagród okazał się film Memento(2000)</a:t>
            </a:r>
            <a:endParaRPr lang="pl-PL" sz="24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Ogólne Informacje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9578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pl-PL" sz="2400" dirty="0" smtClean="0"/>
              <a:t>Jako scenarzysta i reżyser stworzył:</a:t>
            </a:r>
          </a:p>
          <a:p>
            <a:r>
              <a:rPr lang="pl-PL" sz="2400" dirty="0" smtClean="0"/>
              <a:t>1997 – </a:t>
            </a:r>
            <a:r>
              <a:rPr lang="pl-PL" sz="2400" dirty="0" err="1" smtClean="0"/>
              <a:t>Dodleburg</a:t>
            </a:r>
            <a:r>
              <a:rPr lang="pl-PL" sz="2400" dirty="0" smtClean="0"/>
              <a:t>                                                          </a:t>
            </a:r>
          </a:p>
          <a:p>
            <a:r>
              <a:rPr lang="pl-PL" sz="2400" dirty="0" smtClean="0"/>
              <a:t>1998 – Śledząc</a:t>
            </a:r>
          </a:p>
          <a:p>
            <a:r>
              <a:rPr lang="pl-PL" sz="2400" dirty="0" smtClean="0"/>
              <a:t>2000 - Memento</a:t>
            </a:r>
          </a:p>
          <a:p>
            <a:r>
              <a:rPr lang="pl-PL" sz="2400" dirty="0" smtClean="0"/>
              <a:t>2002 - Bezsenność</a:t>
            </a:r>
          </a:p>
          <a:p>
            <a:r>
              <a:rPr lang="pl-PL" sz="2400" dirty="0" smtClean="0"/>
              <a:t>2005 – Batman Początek</a:t>
            </a:r>
          </a:p>
          <a:p>
            <a:r>
              <a:rPr lang="pl-PL" sz="2400" dirty="0" smtClean="0"/>
              <a:t>2006 - Prestiż</a:t>
            </a:r>
          </a:p>
          <a:p>
            <a:r>
              <a:rPr lang="pl-PL" sz="2400" dirty="0" smtClean="0"/>
              <a:t>2008 – Mroczny Rycerz</a:t>
            </a:r>
          </a:p>
          <a:p>
            <a:r>
              <a:rPr lang="pl-PL" sz="2400" dirty="0" smtClean="0"/>
              <a:t>2010 - </a:t>
            </a:r>
            <a:r>
              <a:rPr lang="pl-PL" sz="2400" dirty="0" err="1" smtClean="0"/>
              <a:t>Incepcja</a:t>
            </a:r>
            <a:endParaRPr lang="pl-PL" sz="2400" dirty="0" smtClean="0"/>
          </a:p>
          <a:p>
            <a:r>
              <a:rPr lang="pl-PL" sz="2400" dirty="0" smtClean="0"/>
              <a:t>2012 – Mroczny </a:t>
            </a:r>
            <a:r>
              <a:rPr lang="pl-PL" sz="2400" dirty="0" err="1" smtClean="0"/>
              <a:t>Ryczerz</a:t>
            </a:r>
            <a:r>
              <a:rPr lang="pl-PL" sz="2400" dirty="0" smtClean="0"/>
              <a:t> Powstaje</a:t>
            </a:r>
            <a:endParaRPr lang="pl-PL" sz="24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Twórczość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6704" y="1988840"/>
            <a:ext cx="3880150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309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Polecam do obejrzenia:</a:t>
            </a:r>
          </a:p>
          <a:p>
            <a:pPr marL="285750" indent="-285750">
              <a:buFontTx/>
              <a:buChar char="-"/>
            </a:pPr>
            <a:r>
              <a:rPr lang="pl-PL" sz="2400" dirty="0" smtClean="0"/>
              <a:t>Batman Początek – Opowiada o dzieciństwie głównego bohatera, jego pobycie na dalekim wschodzie i początkach działalności człowieka – nietoperza.</a:t>
            </a:r>
          </a:p>
          <a:p>
            <a:pPr marL="285750" indent="-285750">
              <a:buFontTx/>
              <a:buChar char="-"/>
            </a:pPr>
            <a:r>
              <a:rPr lang="pl-PL" sz="2400" dirty="0" smtClean="0"/>
              <a:t>Mroczny Rycerz – To kolejna część trylogii o Batmanie. Tym razem główny bohater musi zmierzyć się z szaleńczym Jokerem</a:t>
            </a:r>
          </a:p>
          <a:p>
            <a:pPr marL="285750" indent="-285750">
              <a:buFontTx/>
              <a:buChar char="-"/>
            </a:pPr>
            <a:r>
              <a:rPr lang="pl-PL" sz="2400" dirty="0" err="1" smtClean="0"/>
              <a:t>Incepcja</a:t>
            </a:r>
            <a:r>
              <a:rPr lang="pl-PL" sz="2400" dirty="0" smtClean="0"/>
              <a:t> – Film opowiada o możliwościach ingerowania w ludzki umysł dzięki zaawansowanej </a:t>
            </a:r>
            <a:r>
              <a:rPr lang="pl-PL" sz="2400" dirty="0" err="1" smtClean="0"/>
              <a:t>technologi</a:t>
            </a:r>
            <a:r>
              <a:rPr lang="pl-PL" sz="2400" dirty="0" smtClean="0"/>
              <a:t>.</a:t>
            </a:r>
            <a:endParaRPr lang="pl-PL" sz="24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Warto Obejrzeć: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60648"/>
            <a:ext cx="2250951" cy="1686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759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l-PL" dirty="0" smtClean="0"/>
              <a:t>Najważniejsze nominacje:</a:t>
            </a:r>
          </a:p>
          <a:p>
            <a:r>
              <a:rPr lang="pl-PL" sz="2400" dirty="0" smtClean="0"/>
              <a:t>Oscary:</a:t>
            </a:r>
          </a:p>
          <a:p>
            <a:r>
              <a:rPr lang="pl-PL" sz="2400" dirty="0" smtClean="0"/>
              <a:t>2011 – nominacja za najlepszy film – </a:t>
            </a:r>
            <a:r>
              <a:rPr lang="pl-PL" sz="2400" dirty="0" err="1" smtClean="0"/>
              <a:t>Incepcja</a:t>
            </a:r>
            <a:r>
              <a:rPr lang="pl-PL" sz="2400" dirty="0" smtClean="0"/>
              <a:t>, za najlepszy scenariusz oryginalny również </a:t>
            </a:r>
            <a:r>
              <a:rPr lang="pl-PL" sz="2400" dirty="0" err="1" smtClean="0"/>
              <a:t>Incepcja</a:t>
            </a:r>
            <a:endParaRPr lang="pl-PL" sz="2400" dirty="0" smtClean="0"/>
          </a:p>
          <a:p>
            <a:r>
              <a:rPr lang="pl-PL" sz="2400" dirty="0" smtClean="0"/>
              <a:t>2002 – nominacja za najlepszy scenariusz oryginalny – Memento   </a:t>
            </a:r>
          </a:p>
          <a:p>
            <a:r>
              <a:rPr lang="pl-PL" sz="2400" dirty="0" smtClean="0"/>
              <a:t> Złote Globy:</a:t>
            </a:r>
            <a:br>
              <a:rPr lang="pl-PL" sz="2400" dirty="0" smtClean="0"/>
            </a:br>
            <a:r>
              <a:rPr lang="pl-PL" sz="2400" dirty="0" smtClean="0"/>
              <a:t>2011 -  nominacja za najlepszego reżysera </a:t>
            </a:r>
            <a:r>
              <a:rPr lang="pl-PL" sz="2400" dirty="0" err="1" smtClean="0"/>
              <a:t>Incepcja</a:t>
            </a:r>
            <a:r>
              <a:rPr lang="pl-PL" sz="2400" dirty="0" smtClean="0"/>
              <a:t>, za najlepszy scenariusz również </a:t>
            </a:r>
            <a:r>
              <a:rPr lang="pl-PL" sz="2400" dirty="0" err="1" smtClean="0"/>
              <a:t>Incepcja</a:t>
            </a:r>
            <a:endParaRPr lang="pl-PL" sz="2400" dirty="0" smtClean="0"/>
          </a:p>
          <a:p>
            <a:r>
              <a:rPr lang="pl-PL" sz="2400" dirty="0" smtClean="0"/>
              <a:t>2002 – nominacja za najlepszy scenariusz - Memento   </a:t>
            </a:r>
            <a:endParaRPr lang="pl-PL" sz="24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Nagrody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16632"/>
            <a:ext cx="1270000" cy="230505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4163430"/>
            <a:ext cx="1373412" cy="2380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51754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251520" y="1412776"/>
            <a:ext cx="7680960" cy="4724400"/>
          </a:xfrm>
        </p:spPr>
        <p:txBody>
          <a:bodyPr>
            <a:normAutofit lnSpcReduction="10000"/>
          </a:bodyPr>
          <a:lstStyle/>
          <a:p>
            <a:pPr marL="285750" indent="-285750">
              <a:buFontTx/>
              <a:buChar char="-"/>
            </a:pPr>
            <a:r>
              <a:rPr lang="pl-PL" sz="2400" dirty="0" smtClean="0"/>
              <a:t>Jako pierwszy reżyser w historii zastosował kamerę IMAX w filmie fabularnym,</a:t>
            </a:r>
          </a:p>
          <a:p>
            <a:pPr marL="285750" indent="-285750">
              <a:buFontTx/>
              <a:buChar char="-"/>
            </a:pPr>
            <a:r>
              <a:rPr lang="pl-PL" sz="2400" dirty="0" smtClean="0"/>
              <a:t>Nie korzysta z reżyserów drugiego planu, co może wydawać się dziwne i wyjaśnia tak długie odstępy między jego kolejnymi filmami,</a:t>
            </a:r>
          </a:p>
          <a:p>
            <a:pPr marL="285750" indent="-285750">
              <a:buFontTx/>
              <a:buChar char="-"/>
            </a:pPr>
            <a:r>
              <a:rPr lang="pl-PL" sz="2400" dirty="0" smtClean="0"/>
              <a:t>Jest żonaty z Emmą Thomas, która jest producentem wielu jego filmów,</a:t>
            </a:r>
          </a:p>
          <a:p>
            <a:pPr marL="285750" indent="-285750">
              <a:buFontTx/>
              <a:buChar char="-"/>
            </a:pPr>
            <a:r>
              <a:rPr lang="pl-PL" sz="2400" dirty="0" smtClean="0"/>
              <a:t>Mieszka w Los Angeles,</a:t>
            </a:r>
          </a:p>
          <a:p>
            <a:pPr marL="285750" indent="-285750">
              <a:buFontTx/>
              <a:buChar char="-"/>
            </a:pPr>
            <a:r>
              <a:rPr lang="pl-PL" sz="2400" dirty="0" smtClean="0"/>
              <a:t>Ma czwórkę dzieci,</a:t>
            </a:r>
          </a:p>
          <a:p>
            <a:pPr marL="285750" indent="-285750">
              <a:buFontTx/>
              <a:buChar char="-"/>
            </a:pPr>
            <a:r>
              <a:rPr lang="pl-PL" sz="2400" dirty="0" smtClean="0"/>
              <a:t>Filmy zaczął kręcić amatorsko w wieku 7 lat 8mm kamerą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Ciekawostki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47314"/>
            <a:ext cx="1606475" cy="325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95369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dtytuł 7"/>
          <p:cNvSpPr>
            <a:spLocks noGrp="1"/>
          </p:cNvSpPr>
          <p:nvPr>
            <p:ph type="subTitle" idx="1"/>
          </p:nvPr>
        </p:nvSpPr>
        <p:spPr>
          <a:xfrm>
            <a:off x="1979712" y="4725144"/>
            <a:ext cx="6400800" cy="1752600"/>
          </a:xfrm>
        </p:spPr>
        <p:txBody>
          <a:bodyPr>
            <a:normAutofit lnSpcReduction="10000"/>
          </a:bodyPr>
          <a:lstStyle/>
          <a:p>
            <a:pPr algn="r"/>
            <a:endParaRPr lang="pl-PL" dirty="0" smtClean="0">
              <a:solidFill>
                <a:schemeClr val="tx1"/>
              </a:solidFill>
            </a:endParaRPr>
          </a:p>
          <a:p>
            <a:pPr algn="r"/>
            <a:endParaRPr lang="pl-PL" dirty="0">
              <a:solidFill>
                <a:schemeClr val="tx1"/>
              </a:solidFill>
            </a:endParaRPr>
          </a:p>
          <a:p>
            <a:pPr algn="r"/>
            <a:r>
              <a:rPr lang="pl-PL" dirty="0" smtClean="0">
                <a:solidFill>
                  <a:schemeClr val="tx1"/>
                </a:solidFill>
              </a:rPr>
              <a:t>Dziękuje za uwagę</a:t>
            </a:r>
            <a:r>
              <a:rPr lang="pl-PL" dirty="0" smtClean="0">
                <a:solidFill>
                  <a:schemeClr val="tx1"/>
                </a:solidFill>
              </a:rPr>
              <a:t>.</a:t>
            </a:r>
          </a:p>
          <a:p>
            <a:pPr algn="r"/>
            <a:r>
              <a:rPr lang="pl-PL" dirty="0" smtClean="0">
                <a:solidFill>
                  <a:schemeClr val="tx1"/>
                </a:solidFill>
              </a:rPr>
              <a:t>Adam Jagodziński 3a</a:t>
            </a:r>
          </a:p>
          <a:p>
            <a:pPr algn="r"/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Koniec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0316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TC101790491[[fn=Mylar]]</Template>
  <TotalTime>250</TotalTime>
  <Words>311</Words>
  <Application>Microsoft Office PowerPoint</Application>
  <PresentationFormat>Pokaz na ekranie (4:3)</PresentationFormat>
  <Paragraphs>39</Paragraphs>
  <Slides>7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Mylar</vt:lpstr>
      <vt:lpstr>Christopher Nolan</vt:lpstr>
      <vt:lpstr>Ogólne Informacje</vt:lpstr>
      <vt:lpstr> Twórczość</vt:lpstr>
      <vt:lpstr>Warto Obejrzeć:</vt:lpstr>
      <vt:lpstr>Nagrody</vt:lpstr>
      <vt:lpstr>Ciekawostki</vt:lpstr>
      <vt:lpstr>Koniec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Christopher Nolan</dc:title>
  <dc:creator>Adam</dc:creator>
  <cp:lastModifiedBy>Adam</cp:lastModifiedBy>
  <cp:revision>14</cp:revision>
  <dcterms:created xsi:type="dcterms:W3CDTF">2012-09-23T10:45:36Z</dcterms:created>
  <dcterms:modified xsi:type="dcterms:W3CDTF">2012-09-25T18:42:07Z</dcterms:modified>
</cp:coreProperties>
</file>