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 id="2147483720" r:id="rId3"/>
  </p:sldMasterIdLst>
  <p:sldIdLst>
    <p:sldId id="256" r:id="rId4"/>
    <p:sldId id="257" r:id="rId5"/>
    <p:sldId id="259" r:id="rId6"/>
    <p:sldId id="260" r:id="rId7"/>
    <p:sldId id="261" r:id="rId8"/>
    <p:sldId id="262" r:id="rId9"/>
    <p:sldId id="263" r:id="rId10"/>
    <p:sldId id="264" r:id="rId11"/>
    <p:sldId id="265" r:id="rId12"/>
    <p:sldId id="266" r:id="rId13"/>
    <p:sldId id="267" r:id="rId14"/>
    <p:sldId id="258"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18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66221E02-25CB-4963-84BC-0813985E7D90}" type="datetimeFigureOut">
              <a:rPr lang="pl-PL" smtClean="0"/>
              <a:pPr/>
              <a:t>2012-10-06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pl-PL" smtClean="0"/>
              <a:t>Kliknij, aby edytować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2012-10-06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2012-10-06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37B1C47E-A589-4B2D-ADB0-03E8B8AAC47C}" type="datetimeFigureOut">
              <a:rPr lang="en-US" smtClean="0"/>
              <a:pPr/>
              <a:t>10/6/2012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8330F-352A-44BF-9D24-E15098791EAC}"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pl-PL" smtClean="0"/>
              <a:t>Kliknij, aby edytować styl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pl-PL" smtClean="0"/>
              <a:t>Kliknij, aby edytować styl</a:t>
            </a:r>
            <a:endParaRPr lang="en-US" dirty="0"/>
          </a:p>
        </p:txBody>
      </p:sp>
      <p:sp>
        <p:nvSpPr>
          <p:cNvPr id="4" name="Date Placeholder 3"/>
          <p:cNvSpPr>
            <a:spLocks noGrp="1"/>
          </p:cNvSpPr>
          <p:nvPr>
            <p:ph type="dt" sz="half" idx="10"/>
          </p:nvPr>
        </p:nvSpPr>
        <p:spPr/>
        <p:txBody>
          <a:bodyPr/>
          <a:lstStyle/>
          <a:p>
            <a:fld id="{37B1C47E-A589-4B2D-ADB0-03E8B8AAC47C}" type="datetimeFigureOut">
              <a:rPr lang="en-US" smtClean="0"/>
              <a:pPr/>
              <a:t>10/6/2012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8330F-352A-44BF-9D24-E15098791EAC}"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pl-PL" smtClean="0"/>
              <a:t>Kliknij, aby edytować styl</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37B1C47E-A589-4B2D-ADB0-03E8B8AAC47C}" type="datetimeFigureOut">
              <a:rPr lang="en-US" smtClean="0"/>
              <a:pPr/>
              <a:t>10/6/2012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8330F-352A-44BF-9D24-E15098791EAC}"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2" name="Title 1"/>
          <p:cNvSpPr>
            <a:spLocks noGrp="1"/>
          </p:cNvSpPr>
          <p:nvPr>
            <p:ph type="title"/>
          </p:nvPr>
        </p:nvSpPr>
        <p:spPr>
          <a:xfrm>
            <a:off x="609600" y="274638"/>
            <a:ext cx="7924800" cy="1143000"/>
          </a:xfrm>
        </p:spPr>
        <p:txBody>
          <a:bodyPr/>
          <a:lstStyle/>
          <a:p>
            <a:r>
              <a:rPr lang="pl-PL" smtClean="0"/>
              <a:t>Kliknij, aby edytować styl</a:t>
            </a:r>
            <a:endParaRPr lang="en-US" dirty="0"/>
          </a:p>
        </p:txBody>
      </p:sp>
      <p:sp>
        <p:nvSpPr>
          <p:cNvPr id="5" name="Date Placeholder 4"/>
          <p:cNvSpPr>
            <a:spLocks noGrp="1"/>
          </p:cNvSpPr>
          <p:nvPr>
            <p:ph type="dt" sz="half" idx="10"/>
          </p:nvPr>
        </p:nvSpPr>
        <p:spPr/>
        <p:txBody>
          <a:bodyPr/>
          <a:lstStyle/>
          <a:p>
            <a:fld id="{37B1C47E-A589-4B2D-ADB0-03E8B8AAC47C}" type="datetimeFigureOut">
              <a:rPr lang="en-US" smtClean="0"/>
              <a:pPr/>
              <a:t>10/6/2012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8330F-352A-44BF-9D24-E15098791EAC}"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7" name="Date Placeholder 6"/>
          <p:cNvSpPr>
            <a:spLocks noGrp="1"/>
          </p:cNvSpPr>
          <p:nvPr>
            <p:ph type="dt" sz="half" idx="10"/>
          </p:nvPr>
        </p:nvSpPr>
        <p:spPr/>
        <p:txBody>
          <a:bodyPr/>
          <a:lstStyle/>
          <a:p>
            <a:fld id="{37B1C47E-A589-4B2D-ADB0-03E8B8AAC47C}" type="datetimeFigureOut">
              <a:rPr lang="en-US" smtClean="0"/>
              <a:pPr/>
              <a:t>10/6/2012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08330F-352A-44BF-9D24-E15098791EAC}"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37B1C47E-A589-4B2D-ADB0-03E8B8AAC47C}" type="datetimeFigureOut">
              <a:rPr lang="en-US" smtClean="0"/>
              <a:pPr/>
              <a:t>10/6/2012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08330F-352A-44BF-9D24-E15098791EAC}"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1C47E-A589-4B2D-ADB0-03E8B8AAC47C}" type="datetimeFigureOut">
              <a:rPr lang="en-US" smtClean="0"/>
              <a:pPr/>
              <a:t>10/6/2012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08330F-352A-44BF-9D24-E15098791EAC}"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pl-PL" smtClean="0"/>
              <a:t>Kliknij, aby edytować styl</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37B1C47E-A589-4B2D-ADB0-03E8B8AAC47C}" type="datetimeFigureOut">
              <a:rPr lang="en-US" smtClean="0"/>
              <a:pPr/>
              <a:t>10/6/2012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8330F-352A-44BF-9D24-E15098791E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pl-PL" smtClean="0"/>
              <a:t>Kliknij, aby edytować styl</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2012-10-06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
        <p:nvSpPr>
          <p:cNvPr id="8" name="Content Placeholder 7"/>
          <p:cNvSpPr>
            <a:spLocks noGrp="1"/>
          </p:cNvSpPr>
          <p:nvPr>
            <p:ph sz="quarter" idx="13"/>
          </p:nvPr>
        </p:nvSpPr>
        <p:spPr>
          <a:xfrm>
            <a:off x="609600" y="1600200"/>
            <a:ext cx="7924800" cy="41148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pl-PL" smtClean="0"/>
              <a:t>Kliknij, aby edytować styl</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37B1C47E-A589-4B2D-ADB0-03E8B8AAC47C}" type="datetimeFigureOut">
              <a:rPr lang="en-US" smtClean="0"/>
              <a:pPr/>
              <a:t>10/6/2012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8330F-352A-44BF-9D24-E15098791EAC}"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37B1C47E-A589-4B2D-ADB0-03E8B8AAC47C}" type="datetimeFigureOut">
              <a:rPr lang="en-US" smtClean="0"/>
              <a:pPr/>
              <a:t>10/6/2012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8330F-352A-44BF-9D24-E15098791EAC}"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37B1C47E-A589-4B2D-ADB0-03E8B8AAC47C}" type="datetimeFigureOut">
              <a:rPr lang="en-US" smtClean="0"/>
              <a:pPr/>
              <a:t>10/6/2012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8330F-352A-44BF-9D24-E15098791EAC}"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533400" y="1295400"/>
            <a:ext cx="8229600" cy="1143000"/>
          </a:xfrm>
        </p:spPr>
        <p:txBody>
          <a:bodyPr/>
          <a:lstStyle>
            <a:lvl1pPr algn="r">
              <a:defRPr sz="3600"/>
            </a:lvl1pPr>
          </a:lstStyle>
          <a:p>
            <a:r>
              <a:rPr lang="pl-PL" smtClean="0"/>
              <a:t>Kliknij, aby edytować styl</a:t>
            </a:r>
            <a:endParaRPr lang="en-US"/>
          </a:p>
        </p:txBody>
      </p:sp>
      <p:sp>
        <p:nvSpPr>
          <p:cNvPr id="53251" name="Rectangle 3"/>
          <p:cNvSpPr>
            <a:spLocks noGrp="1" noChangeArrowheads="1"/>
          </p:cNvSpPr>
          <p:nvPr>
            <p:ph type="subTitle" idx="1"/>
          </p:nvPr>
        </p:nvSpPr>
        <p:spPr>
          <a:xfrm>
            <a:off x="3711575" y="2819400"/>
            <a:ext cx="5051425" cy="1295400"/>
          </a:xfrm>
        </p:spPr>
        <p:txBody>
          <a:bodyPr/>
          <a:lstStyle>
            <a:lvl1pPr marL="0" indent="0" algn="r">
              <a:buFontTx/>
              <a:buNone/>
              <a:defRPr/>
            </a:lvl1pPr>
          </a:lstStyle>
          <a:p>
            <a:r>
              <a:rPr lang="pl-PL" smtClean="0"/>
              <a:t>Kliknij, aby edytować styl wzorca podtytułu</a:t>
            </a:r>
            <a:endParaRPr lang="en-US"/>
          </a:p>
        </p:txBody>
      </p:sp>
      <p:sp>
        <p:nvSpPr>
          <p:cNvPr id="53252" name="Rectangle 4"/>
          <p:cNvSpPr>
            <a:spLocks noGrp="1" noChangeArrowheads="1"/>
          </p:cNvSpPr>
          <p:nvPr>
            <p:ph type="dt" sz="half" idx="2"/>
          </p:nvPr>
        </p:nvSpPr>
        <p:spPr>
          <a:xfrm>
            <a:off x="304800" y="6400800"/>
            <a:ext cx="1905000" cy="457200"/>
          </a:xfrm>
        </p:spPr>
        <p:txBody>
          <a:bodyPr/>
          <a:lstStyle>
            <a:lvl1pPr>
              <a:defRPr/>
            </a:lvl1pPr>
          </a:lstStyle>
          <a:p>
            <a:fld id="{66221E02-25CB-4963-84BC-0813985E7D90}" type="datetimeFigureOut">
              <a:rPr lang="pl-PL" smtClean="0"/>
              <a:pPr/>
              <a:t>2012-10-06</a:t>
            </a:fld>
            <a:endParaRPr lang="pl-PL"/>
          </a:p>
        </p:txBody>
      </p:sp>
      <p:sp>
        <p:nvSpPr>
          <p:cNvPr id="53253" name="Rectangle 5"/>
          <p:cNvSpPr>
            <a:spLocks noGrp="1" noChangeArrowheads="1"/>
          </p:cNvSpPr>
          <p:nvPr>
            <p:ph type="ftr" sz="quarter" idx="3"/>
          </p:nvPr>
        </p:nvSpPr>
        <p:spPr>
          <a:xfrm>
            <a:off x="3505200" y="6400800"/>
            <a:ext cx="2895600" cy="457200"/>
          </a:xfrm>
        </p:spPr>
        <p:txBody>
          <a:bodyPr/>
          <a:lstStyle>
            <a:lvl1pPr>
              <a:defRPr/>
            </a:lvl1pPr>
          </a:lstStyle>
          <a:p>
            <a:endParaRPr lang="pl-PL"/>
          </a:p>
        </p:txBody>
      </p:sp>
      <p:sp>
        <p:nvSpPr>
          <p:cNvPr id="53254" name="Rectangle 6"/>
          <p:cNvSpPr>
            <a:spLocks noGrp="1" noChangeArrowheads="1"/>
          </p:cNvSpPr>
          <p:nvPr>
            <p:ph type="sldNum" sz="quarter" idx="4"/>
          </p:nvPr>
        </p:nvSpPr>
        <p:spPr>
          <a:xfrm>
            <a:off x="6934200" y="6400800"/>
            <a:ext cx="1905000" cy="457200"/>
          </a:xfrm>
        </p:spPr>
        <p:txBody>
          <a:bodyPr/>
          <a:lstStyle>
            <a:lvl1pPr>
              <a:defRPr/>
            </a:lvl1pPr>
          </a:lstStyle>
          <a:p>
            <a:fld id="{589B7C76-EFF2-4CD8-A475-4750F11B4BC6}" type="slidenum">
              <a:rPr lang="pl-PL" smtClean="0"/>
              <a:pPr/>
              <a:t>‹#›</a:t>
            </a:fld>
            <a:endParaRPr lang="pl-PL"/>
          </a:p>
        </p:txBody>
      </p:sp>
    </p:spTree>
  </p:cSld>
  <p:clrMapOvr>
    <a:masterClrMapping/>
  </p:clrMapOvr>
  <p:transition>
    <p:fade thruBlk="1"/>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bg-BG"/>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bg-BG"/>
          </a:p>
        </p:txBody>
      </p:sp>
      <p:sp>
        <p:nvSpPr>
          <p:cNvPr id="4" name="Date Placeholder 3"/>
          <p:cNvSpPr>
            <a:spLocks noGrp="1"/>
          </p:cNvSpPr>
          <p:nvPr>
            <p:ph type="dt" sz="half" idx="10"/>
          </p:nvPr>
        </p:nvSpPr>
        <p:spPr/>
        <p:txBody>
          <a:bodyPr/>
          <a:lstStyle>
            <a:lvl1pPr>
              <a:defRPr/>
            </a:lvl1pPr>
          </a:lstStyle>
          <a:p>
            <a:fld id="{66221E02-25CB-4963-84BC-0813985E7D90}" type="datetimeFigureOut">
              <a:rPr lang="pl-PL" smtClean="0"/>
              <a:pPr/>
              <a:t>2012-10-06</a:t>
            </a:fld>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589B7C76-EFF2-4CD8-A475-4750F11B4BC6}" type="slidenum">
              <a:rPr lang="pl-PL" smtClean="0"/>
              <a:pPr/>
              <a:t>‹#›</a:t>
            </a:fld>
            <a:endParaRPr lang="pl-PL"/>
          </a:p>
        </p:txBody>
      </p:sp>
    </p:spTree>
  </p:cSld>
  <p:clrMapOvr>
    <a:masterClrMapping/>
  </p:clrMapOvr>
  <p:transition>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lvl1pPr>
              <a:defRPr/>
            </a:lvl1pPr>
          </a:lstStyle>
          <a:p>
            <a:fld id="{66221E02-25CB-4963-84BC-0813985E7D90}" type="datetimeFigureOut">
              <a:rPr lang="pl-PL" smtClean="0"/>
              <a:pPr/>
              <a:t>2012-10-06</a:t>
            </a:fld>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589B7C76-EFF2-4CD8-A475-4750F11B4BC6}" type="slidenum">
              <a:rPr lang="pl-PL" smtClean="0"/>
              <a:pPr/>
              <a:t>‹#›</a:t>
            </a:fld>
            <a:endParaRPr lang="pl-PL"/>
          </a:p>
        </p:txBody>
      </p:sp>
    </p:spTree>
  </p:cSld>
  <p:clrMapOvr>
    <a:masterClrMapping/>
  </p:clrMapOvr>
  <p:transition>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bg-BG"/>
          </a:p>
        </p:txBody>
      </p:sp>
      <p:sp>
        <p:nvSpPr>
          <p:cNvPr id="3" name="Content Placeholder 2"/>
          <p:cNvSpPr>
            <a:spLocks noGrp="1"/>
          </p:cNvSpPr>
          <p:nvPr>
            <p:ph sz="half" idx="1"/>
          </p:nvPr>
        </p:nvSpPr>
        <p:spPr>
          <a:xfrm>
            <a:off x="17526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bg-BG"/>
          </a:p>
        </p:txBody>
      </p:sp>
      <p:sp>
        <p:nvSpPr>
          <p:cNvPr id="4" name="Content Placeholder 3"/>
          <p:cNvSpPr>
            <a:spLocks noGrp="1"/>
          </p:cNvSpPr>
          <p:nvPr>
            <p:ph sz="half" idx="2"/>
          </p:nvPr>
        </p:nvSpPr>
        <p:spPr>
          <a:xfrm>
            <a:off x="53340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bg-BG"/>
          </a:p>
        </p:txBody>
      </p:sp>
      <p:sp>
        <p:nvSpPr>
          <p:cNvPr id="5" name="Date Placeholder 4"/>
          <p:cNvSpPr>
            <a:spLocks noGrp="1"/>
          </p:cNvSpPr>
          <p:nvPr>
            <p:ph type="dt" sz="half" idx="10"/>
          </p:nvPr>
        </p:nvSpPr>
        <p:spPr/>
        <p:txBody>
          <a:bodyPr/>
          <a:lstStyle>
            <a:lvl1pPr>
              <a:defRPr/>
            </a:lvl1pPr>
          </a:lstStyle>
          <a:p>
            <a:fld id="{66221E02-25CB-4963-84BC-0813985E7D90}" type="datetimeFigureOut">
              <a:rPr lang="pl-PL" smtClean="0"/>
              <a:pPr/>
              <a:t>2012-10-06</a:t>
            </a:fld>
            <a:endParaRPr lang="pl-PL"/>
          </a:p>
        </p:txBody>
      </p:sp>
      <p:sp>
        <p:nvSpPr>
          <p:cNvPr id="6" name="Footer Placeholder 5"/>
          <p:cNvSpPr>
            <a:spLocks noGrp="1"/>
          </p:cNvSpPr>
          <p:nvPr>
            <p:ph type="ftr" sz="quarter" idx="11"/>
          </p:nvPr>
        </p:nvSpPr>
        <p:spPr/>
        <p:txBody>
          <a:bodyPr/>
          <a:lstStyle>
            <a:lvl1pPr>
              <a:defRPr/>
            </a:lvl1pPr>
          </a:lstStyle>
          <a:p>
            <a:endParaRPr lang="pl-PL"/>
          </a:p>
        </p:txBody>
      </p:sp>
      <p:sp>
        <p:nvSpPr>
          <p:cNvPr id="7" name="Slide Number Placeholder 6"/>
          <p:cNvSpPr>
            <a:spLocks noGrp="1"/>
          </p:cNvSpPr>
          <p:nvPr>
            <p:ph type="sldNum" sz="quarter" idx="12"/>
          </p:nvPr>
        </p:nvSpPr>
        <p:spPr/>
        <p:txBody>
          <a:bodyPr/>
          <a:lstStyle>
            <a:lvl1pPr>
              <a:defRPr/>
            </a:lvl1pPr>
          </a:lstStyle>
          <a:p>
            <a:fld id="{589B7C76-EFF2-4CD8-A475-4750F11B4BC6}" type="slidenum">
              <a:rPr lang="pl-PL" smtClean="0"/>
              <a:pPr/>
              <a:t>‹#›</a:t>
            </a:fld>
            <a:endParaRPr lang="pl-PL"/>
          </a:p>
        </p:txBody>
      </p:sp>
    </p:spTree>
  </p:cSld>
  <p:clrMapOvr>
    <a:masterClrMapping/>
  </p:clrMapOvr>
  <p:transition>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bg-BG"/>
          </a:p>
        </p:txBody>
      </p:sp>
      <p:sp>
        <p:nvSpPr>
          <p:cNvPr id="7" name="Date Placeholder 6"/>
          <p:cNvSpPr>
            <a:spLocks noGrp="1"/>
          </p:cNvSpPr>
          <p:nvPr>
            <p:ph type="dt" sz="half" idx="10"/>
          </p:nvPr>
        </p:nvSpPr>
        <p:spPr/>
        <p:txBody>
          <a:bodyPr/>
          <a:lstStyle>
            <a:lvl1pPr>
              <a:defRPr/>
            </a:lvl1pPr>
          </a:lstStyle>
          <a:p>
            <a:fld id="{66221E02-25CB-4963-84BC-0813985E7D90}" type="datetimeFigureOut">
              <a:rPr lang="pl-PL" smtClean="0"/>
              <a:pPr/>
              <a:t>2012-10-06</a:t>
            </a:fld>
            <a:endParaRPr lang="pl-PL"/>
          </a:p>
        </p:txBody>
      </p:sp>
      <p:sp>
        <p:nvSpPr>
          <p:cNvPr id="8" name="Footer Placeholder 7"/>
          <p:cNvSpPr>
            <a:spLocks noGrp="1"/>
          </p:cNvSpPr>
          <p:nvPr>
            <p:ph type="ftr" sz="quarter" idx="11"/>
          </p:nvPr>
        </p:nvSpPr>
        <p:spPr/>
        <p:txBody>
          <a:bodyPr/>
          <a:lstStyle>
            <a:lvl1pPr>
              <a:defRPr/>
            </a:lvl1pPr>
          </a:lstStyle>
          <a:p>
            <a:endParaRPr lang="pl-PL"/>
          </a:p>
        </p:txBody>
      </p:sp>
      <p:sp>
        <p:nvSpPr>
          <p:cNvPr id="9" name="Slide Number Placeholder 8"/>
          <p:cNvSpPr>
            <a:spLocks noGrp="1"/>
          </p:cNvSpPr>
          <p:nvPr>
            <p:ph type="sldNum" sz="quarter" idx="12"/>
          </p:nvPr>
        </p:nvSpPr>
        <p:spPr/>
        <p:txBody>
          <a:bodyPr/>
          <a:lstStyle>
            <a:lvl1pPr>
              <a:defRPr/>
            </a:lvl1pPr>
          </a:lstStyle>
          <a:p>
            <a:fld id="{589B7C76-EFF2-4CD8-A475-4750F11B4BC6}" type="slidenum">
              <a:rPr lang="pl-PL" smtClean="0"/>
              <a:pPr/>
              <a:t>‹#›</a:t>
            </a:fld>
            <a:endParaRPr lang="pl-PL"/>
          </a:p>
        </p:txBody>
      </p:sp>
    </p:spTree>
  </p:cSld>
  <p:clrMapOvr>
    <a:masterClrMapping/>
  </p:clrMapOvr>
  <p:transition>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bg-BG"/>
          </a:p>
        </p:txBody>
      </p:sp>
      <p:sp>
        <p:nvSpPr>
          <p:cNvPr id="3" name="Date Placeholder 2"/>
          <p:cNvSpPr>
            <a:spLocks noGrp="1"/>
          </p:cNvSpPr>
          <p:nvPr>
            <p:ph type="dt" sz="half" idx="10"/>
          </p:nvPr>
        </p:nvSpPr>
        <p:spPr/>
        <p:txBody>
          <a:bodyPr/>
          <a:lstStyle>
            <a:lvl1pPr>
              <a:defRPr/>
            </a:lvl1pPr>
          </a:lstStyle>
          <a:p>
            <a:fld id="{66221E02-25CB-4963-84BC-0813985E7D90}" type="datetimeFigureOut">
              <a:rPr lang="pl-PL" smtClean="0"/>
              <a:pPr/>
              <a:t>2012-10-06</a:t>
            </a:fld>
            <a:endParaRPr lang="pl-PL"/>
          </a:p>
        </p:txBody>
      </p:sp>
      <p:sp>
        <p:nvSpPr>
          <p:cNvPr id="4" name="Footer Placeholder 3"/>
          <p:cNvSpPr>
            <a:spLocks noGrp="1"/>
          </p:cNvSpPr>
          <p:nvPr>
            <p:ph type="ftr" sz="quarter" idx="11"/>
          </p:nvPr>
        </p:nvSpPr>
        <p:spPr/>
        <p:txBody>
          <a:bodyPr/>
          <a:lstStyle>
            <a:lvl1pPr>
              <a:defRPr/>
            </a:lvl1pPr>
          </a:lstStyle>
          <a:p>
            <a:endParaRPr lang="pl-PL"/>
          </a:p>
        </p:txBody>
      </p:sp>
      <p:sp>
        <p:nvSpPr>
          <p:cNvPr id="5" name="Slide Number Placeholder 4"/>
          <p:cNvSpPr>
            <a:spLocks noGrp="1"/>
          </p:cNvSpPr>
          <p:nvPr>
            <p:ph type="sldNum" sz="quarter" idx="12"/>
          </p:nvPr>
        </p:nvSpPr>
        <p:spPr/>
        <p:txBody>
          <a:bodyPr/>
          <a:lstStyle>
            <a:lvl1pPr>
              <a:defRPr/>
            </a:lvl1pPr>
          </a:lstStyle>
          <a:p>
            <a:fld id="{589B7C76-EFF2-4CD8-A475-4750F11B4BC6}" type="slidenum">
              <a:rPr lang="pl-PL" smtClean="0"/>
              <a:pPr/>
              <a:t>‹#›</a:t>
            </a:fld>
            <a:endParaRPr lang="pl-PL"/>
          </a:p>
        </p:txBody>
      </p:sp>
    </p:spTree>
  </p:cSld>
  <p:clrMapOvr>
    <a:masterClrMapping/>
  </p:clrMapOvr>
  <p:transition>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6221E02-25CB-4963-84BC-0813985E7D90}" type="datetimeFigureOut">
              <a:rPr lang="pl-PL" smtClean="0"/>
              <a:pPr/>
              <a:t>2012-10-06</a:t>
            </a:fld>
            <a:endParaRPr lang="pl-PL"/>
          </a:p>
        </p:txBody>
      </p:sp>
      <p:sp>
        <p:nvSpPr>
          <p:cNvPr id="3" name="Footer Placeholder 2"/>
          <p:cNvSpPr>
            <a:spLocks noGrp="1"/>
          </p:cNvSpPr>
          <p:nvPr>
            <p:ph type="ftr" sz="quarter" idx="11"/>
          </p:nvPr>
        </p:nvSpPr>
        <p:spPr/>
        <p:txBody>
          <a:bodyPr/>
          <a:lstStyle>
            <a:lvl1pPr>
              <a:defRPr/>
            </a:lvl1pPr>
          </a:lstStyle>
          <a:p>
            <a:endParaRPr lang="pl-PL"/>
          </a:p>
        </p:txBody>
      </p:sp>
      <p:sp>
        <p:nvSpPr>
          <p:cNvPr id="4" name="Slide Number Placeholder 3"/>
          <p:cNvSpPr>
            <a:spLocks noGrp="1"/>
          </p:cNvSpPr>
          <p:nvPr>
            <p:ph type="sldNum" sz="quarter" idx="12"/>
          </p:nvPr>
        </p:nvSpPr>
        <p:spPr/>
        <p:txBody>
          <a:bodyPr/>
          <a:lstStyle>
            <a:lvl1pPr>
              <a:defRPr/>
            </a:lvl1pPr>
          </a:lstStyle>
          <a:p>
            <a:fld id="{589B7C76-EFF2-4CD8-A475-4750F11B4BC6}" type="slidenum">
              <a:rPr lang="pl-PL" smtClean="0"/>
              <a:pPr/>
              <a:t>‹#›</a:t>
            </a:fld>
            <a:endParaRPr lang="pl-PL"/>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pl-PL" smtClean="0"/>
              <a:t>Kliknij, aby edytować styl</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2012-10-06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lvl1pPr>
              <a:defRPr/>
            </a:lvl1pPr>
          </a:lstStyle>
          <a:p>
            <a:fld id="{66221E02-25CB-4963-84BC-0813985E7D90}" type="datetimeFigureOut">
              <a:rPr lang="pl-PL" smtClean="0"/>
              <a:pPr/>
              <a:t>2012-10-06</a:t>
            </a:fld>
            <a:endParaRPr lang="pl-PL"/>
          </a:p>
        </p:txBody>
      </p:sp>
      <p:sp>
        <p:nvSpPr>
          <p:cNvPr id="6" name="Footer Placeholder 5"/>
          <p:cNvSpPr>
            <a:spLocks noGrp="1"/>
          </p:cNvSpPr>
          <p:nvPr>
            <p:ph type="ftr" sz="quarter" idx="11"/>
          </p:nvPr>
        </p:nvSpPr>
        <p:spPr/>
        <p:txBody>
          <a:bodyPr/>
          <a:lstStyle>
            <a:lvl1pPr>
              <a:defRPr/>
            </a:lvl1pPr>
          </a:lstStyle>
          <a:p>
            <a:endParaRPr lang="pl-PL"/>
          </a:p>
        </p:txBody>
      </p:sp>
      <p:sp>
        <p:nvSpPr>
          <p:cNvPr id="7" name="Slide Number Placeholder 6"/>
          <p:cNvSpPr>
            <a:spLocks noGrp="1"/>
          </p:cNvSpPr>
          <p:nvPr>
            <p:ph type="sldNum" sz="quarter" idx="12"/>
          </p:nvPr>
        </p:nvSpPr>
        <p:spPr/>
        <p:txBody>
          <a:bodyPr/>
          <a:lstStyle>
            <a:lvl1pPr>
              <a:defRPr/>
            </a:lvl1pPr>
          </a:lstStyle>
          <a:p>
            <a:fld id="{589B7C76-EFF2-4CD8-A475-4750F11B4BC6}" type="slidenum">
              <a:rPr lang="pl-PL" smtClean="0"/>
              <a:pPr/>
              <a:t>‹#›</a:t>
            </a:fld>
            <a:endParaRPr lang="pl-PL"/>
          </a:p>
        </p:txBody>
      </p:sp>
    </p:spTree>
  </p:cSld>
  <p:clrMapOvr>
    <a:masterClrMapping/>
  </p:clrMapOvr>
  <p:transition>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lvl1pPr>
              <a:defRPr/>
            </a:lvl1pPr>
          </a:lstStyle>
          <a:p>
            <a:fld id="{66221E02-25CB-4963-84BC-0813985E7D90}" type="datetimeFigureOut">
              <a:rPr lang="pl-PL" smtClean="0"/>
              <a:pPr/>
              <a:t>2012-10-06</a:t>
            </a:fld>
            <a:endParaRPr lang="pl-PL"/>
          </a:p>
        </p:txBody>
      </p:sp>
      <p:sp>
        <p:nvSpPr>
          <p:cNvPr id="6" name="Footer Placeholder 5"/>
          <p:cNvSpPr>
            <a:spLocks noGrp="1"/>
          </p:cNvSpPr>
          <p:nvPr>
            <p:ph type="ftr" sz="quarter" idx="11"/>
          </p:nvPr>
        </p:nvSpPr>
        <p:spPr/>
        <p:txBody>
          <a:bodyPr/>
          <a:lstStyle>
            <a:lvl1pPr>
              <a:defRPr/>
            </a:lvl1pPr>
          </a:lstStyle>
          <a:p>
            <a:endParaRPr lang="pl-PL"/>
          </a:p>
        </p:txBody>
      </p:sp>
      <p:sp>
        <p:nvSpPr>
          <p:cNvPr id="7" name="Slide Number Placeholder 6"/>
          <p:cNvSpPr>
            <a:spLocks noGrp="1"/>
          </p:cNvSpPr>
          <p:nvPr>
            <p:ph type="sldNum" sz="quarter" idx="12"/>
          </p:nvPr>
        </p:nvSpPr>
        <p:spPr/>
        <p:txBody>
          <a:bodyPr/>
          <a:lstStyle>
            <a:lvl1pPr>
              <a:defRPr/>
            </a:lvl1pPr>
          </a:lstStyle>
          <a:p>
            <a:fld id="{589B7C76-EFF2-4CD8-A475-4750F11B4BC6}" type="slidenum">
              <a:rPr lang="pl-PL" smtClean="0"/>
              <a:pPr/>
              <a:t>‹#›</a:t>
            </a:fld>
            <a:endParaRPr lang="pl-PL"/>
          </a:p>
        </p:txBody>
      </p:sp>
    </p:spTree>
  </p:cSld>
  <p:clrMapOvr>
    <a:masterClrMapping/>
  </p:clrMapOvr>
  <p:transition>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bg-BG"/>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bg-BG"/>
          </a:p>
        </p:txBody>
      </p:sp>
      <p:sp>
        <p:nvSpPr>
          <p:cNvPr id="4" name="Date Placeholder 3"/>
          <p:cNvSpPr>
            <a:spLocks noGrp="1"/>
          </p:cNvSpPr>
          <p:nvPr>
            <p:ph type="dt" sz="half" idx="10"/>
          </p:nvPr>
        </p:nvSpPr>
        <p:spPr/>
        <p:txBody>
          <a:bodyPr/>
          <a:lstStyle>
            <a:lvl1pPr>
              <a:defRPr/>
            </a:lvl1pPr>
          </a:lstStyle>
          <a:p>
            <a:fld id="{66221E02-25CB-4963-84BC-0813985E7D90}" type="datetimeFigureOut">
              <a:rPr lang="pl-PL" smtClean="0"/>
              <a:pPr/>
              <a:t>2012-10-06</a:t>
            </a:fld>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589B7C76-EFF2-4CD8-A475-4750F11B4BC6}" type="slidenum">
              <a:rPr lang="pl-PL" smtClean="0"/>
              <a:pPr/>
              <a:t>‹#›</a:t>
            </a:fld>
            <a:endParaRPr lang="pl-PL"/>
          </a:p>
        </p:txBody>
      </p:sp>
    </p:spTree>
  </p:cSld>
  <p:clrMapOvr>
    <a:masterClrMapping/>
  </p:clrMapOvr>
  <p:transition>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304800"/>
            <a:ext cx="1752600" cy="5662613"/>
          </a:xfrm>
        </p:spPr>
        <p:txBody>
          <a:bodyPr vert="eaVert"/>
          <a:lstStyle/>
          <a:p>
            <a:r>
              <a:rPr lang="pl-PL" smtClean="0"/>
              <a:t>Kliknij, aby edytować styl</a:t>
            </a:r>
            <a:endParaRPr lang="bg-BG"/>
          </a:p>
        </p:txBody>
      </p:sp>
      <p:sp>
        <p:nvSpPr>
          <p:cNvPr id="3" name="Vertical Text Placeholder 2"/>
          <p:cNvSpPr>
            <a:spLocks noGrp="1"/>
          </p:cNvSpPr>
          <p:nvPr>
            <p:ph type="body" orient="vert" idx="1"/>
          </p:nvPr>
        </p:nvSpPr>
        <p:spPr>
          <a:xfrm>
            <a:off x="1752600" y="304800"/>
            <a:ext cx="5105400" cy="5662613"/>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bg-BG"/>
          </a:p>
        </p:txBody>
      </p:sp>
      <p:sp>
        <p:nvSpPr>
          <p:cNvPr id="4" name="Date Placeholder 3"/>
          <p:cNvSpPr>
            <a:spLocks noGrp="1"/>
          </p:cNvSpPr>
          <p:nvPr>
            <p:ph type="dt" sz="half" idx="10"/>
          </p:nvPr>
        </p:nvSpPr>
        <p:spPr/>
        <p:txBody>
          <a:bodyPr/>
          <a:lstStyle>
            <a:lvl1pPr>
              <a:defRPr/>
            </a:lvl1pPr>
          </a:lstStyle>
          <a:p>
            <a:fld id="{66221E02-25CB-4963-84BC-0813985E7D90}" type="datetimeFigureOut">
              <a:rPr lang="pl-PL" smtClean="0"/>
              <a:pPr/>
              <a:t>2012-10-06</a:t>
            </a:fld>
            <a:endParaRPr lang="pl-PL"/>
          </a:p>
        </p:txBody>
      </p:sp>
      <p:sp>
        <p:nvSpPr>
          <p:cNvPr id="5" name="Footer Placeholder 4"/>
          <p:cNvSpPr>
            <a:spLocks noGrp="1"/>
          </p:cNvSpPr>
          <p:nvPr>
            <p:ph type="ftr" sz="quarter" idx="11"/>
          </p:nvPr>
        </p:nvSpPr>
        <p:spPr/>
        <p:txBody>
          <a:bodyPr/>
          <a:lstStyle>
            <a:lvl1pPr>
              <a:defRPr/>
            </a:lvl1pPr>
          </a:lstStyle>
          <a:p>
            <a:endParaRPr lang="pl-PL"/>
          </a:p>
        </p:txBody>
      </p:sp>
      <p:sp>
        <p:nvSpPr>
          <p:cNvPr id="6" name="Slide Number Placeholder 5"/>
          <p:cNvSpPr>
            <a:spLocks noGrp="1"/>
          </p:cNvSpPr>
          <p:nvPr>
            <p:ph type="sldNum" sz="quarter" idx="12"/>
          </p:nvPr>
        </p:nvSpPr>
        <p:spPr/>
        <p:txBody>
          <a:bodyPr/>
          <a:lstStyle>
            <a:lvl1pPr>
              <a:defRPr/>
            </a:lvl1pPr>
          </a:lstStyle>
          <a:p>
            <a:fld id="{589B7C76-EFF2-4CD8-A475-4750F11B4BC6}" type="slidenum">
              <a:rPr lang="pl-PL" smtClean="0"/>
              <a:pPr/>
              <a:t>‹#›</a:t>
            </a:fld>
            <a:endParaRPr lang="pl-PL"/>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2" name="Title 1"/>
          <p:cNvSpPr>
            <a:spLocks noGrp="1"/>
          </p:cNvSpPr>
          <p:nvPr>
            <p:ph type="title"/>
          </p:nvPr>
        </p:nvSpPr>
        <p:spPr>
          <a:xfrm>
            <a:off x="609600" y="274638"/>
            <a:ext cx="7924800" cy="1143000"/>
          </a:xfrm>
        </p:spPr>
        <p:txBody>
          <a:bodyPr/>
          <a:lstStyle/>
          <a:p>
            <a:r>
              <a:rPr lang="pl-PL" smtClean="0"/>
              <a:t>Kliknij, aby edytować styl</a:t>
            </a:r>
            <a:endParaRPr lang="en-US" dirty="0"/>
          </a:p>
        </p:txBody>
      </p:sp>
      <p:sp>
        <p:nvSpPr>
          <p:cNvPr id="5" name="Date Placeholder 4"/>
          <p:cNvSpPr>
            <a:spLocks noGrp="1"/>
          </p:cNvSpPr>
          <p:nvPr>
            <p:ph type="dt" sz="half" idx="10"/>
          </p:nvPr>
        </p:nvSpPr>
        <p:spPr/>
        <p:txBody>
          <a:bodyPr/>
          <a:lstStyle/>
          <a:p>
            <a:fld id="{66221E02-25CB-4963-84BC-0813985E7D90}" type="datetimeFigureOut">
              <a:rPr lang="pl-PL" smtClean="0"/>
              <a:pPr/>
              <a:t>2012-10-06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7" name="Date Placeholder 6"/>
          <p:cNvSpPr>
            <a:spLocks noGrp="1"/>
          </p:cNvSpPr>
          <p:nvPr>
            <p:ph type="dt" sz="half" idx="10"/>
          </p:nvPr>
        </p:nvSpPr>
        <p:spPr/>
        <p:txBody>
          <a:bodyPr/>
          <a:lstStyle/>
          <a:p>
            <a:fld id="{66221E02-25CB-4963-84BC-0813985E7D90}" type="datetimeFigureOut">
              <a:rPr lang="pl-PL" smtClean="0"/>
              <a:pPr/>
              <a:t>2012-10-06</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66221E02-25CB-4963-84BC-0813985E7D90}" type="datetimeFigureOut">
              <a:rPr lang="pl-PL" smtClean="0"/>
              <a:pPr/>
              <a:t>2012-10-06</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2012-10-06</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pl-PL" smtClean="0"/>
              <a:t>Kliknij, aby edytować styl</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2012-10-06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pl-PL" smtClean="0"/>
              <a:t>Kliknij, aby edytować styl</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2012-10-06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pl-PL" smtClean="0"/>
              <a:t>Kliknij, aby edytować styl</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66221E02-25CB-4963-84BC-0813985E7D90}" type="datetimeFigureOut">
              <a:rPr lang="pl-PL" smtClean="0"/>
              <a:pPr/>
              <a:t>2012-10-06</a:t>
            </a:fld>
            <a:endParaRPr lang="pl-PL"/>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pl-PL"/>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89B7C76-EFF2-4CD8-A475-4750F11B4BC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pl-PL" smtClean="0"/>
              <a:t>Kliknij, aby edytować styl</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37B1C47E-A589-4B2D-ADB0-03E8B8AAC47C}" type="datetimeFigureOut">
              <a:rPr lang="en-US" smtClean="0"/>
              <a:pPr/>
              <a:t>10/6/2012</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6808330F-352A-44BF-9D24-E15098791EA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1752600" y="304800"/>
            <a:ext cx="70104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smtClean="0"/>
              <a:t>Kliknij, aby edytować styl</a:t>
            </a:r>
            <a:endParaRPr lang="en-US" smtClean="0"/>
          </a:p>
        </p:txBody>
      </p:sp>
      <p:sp>
        <p:nvSpPr>
          <p:cNvPr id="52227" name="Rectangle 3"/>
          <p:cNvSpPr>
            <a:spLocks noGrp="1" noChangeArrowheads="1"/>
          </p:cNvSpPr>
          <p:nvPr>
            <p:ph type="body" idx="1"/>
          </p:nvPr>
        </p:nvSpPr>
        <p:spPr bwMode="auto">
          <a:xfrm>
            <a:off x="1752600" y="1395413"/>
            <a:ext cx="70104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p:txBody>
      </p:sp>
      <p:sp>
        <p:nvSpPr>
          <p:cNvPr id="52228" name="Rectangle 4"/>
          <p:cNvSpPr>
            <a:spLocks noGrp="1" noChangeArrowheads="1"/>
          </p:cNvSpPr>
          <p:nvPr>
            <p:ph type="dt" sz="half" idx="2"/>
          </p:nvPr>
        </p:nvSpPr>
        <p:spPr bwMode="auto">
          <a:xfrm>
            <a:off x="19050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lvl1pPr>
          </a:lstStyle>
          <a:p>
            <a:fld id="{66221E02-25CB-4963-84BC-0813985E7D90}" type="datetimeFigureOut">
              <a:rPr lang="pl-PL" smtClean="0"/>
              <a:pPr/>
              <a:t>2012-10-06</a:t>
            </a:fld>
            <a:endParaRPr lang="pl-PL"/>
          </a:p>
        </p:txBody>
      </p:sp>
      <p:sp>
        <p:nvSpPr>
          <p:cNvPr id="52229" name="Rectangle 5"/>
          <p:cNvSpPr>
            <a:spLocks noGrp="1" noChangeArrowheads="1"/>
          </p:cNvSpPr>
          <p:nvPr>
            <p:ph type="ftr" sz="quarter" idx="3"/>
          </p:nvPr>
        </p:nvSpPr>
        <p:spPr bwMode="auto">
          <a:xfrm>
            <a:off x="4316413" y="6400800"/>
            <a:ext cx="20843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lvl1pPr>
          </a:lstStyle>
          <a:p>
            <a:endParaRPr lang="pl-PL"/>
          </a:p>
        </p:txBody>
      </p:sp>
      <p:sp>
        <p:nvSpPr>
          <p:cNvPr id="52230" name="Rectangle 6"/>
          <p:cNvSpPr>
            <a:spLocks noGrp="1" noChangeArrowheads="1"/>
          </p:cNvSpPr>
          <p:nvPr>
            <p:ph type="sldNum" sz="quarter" idx="4"/>
          </p:nvPr>
        </p:nvSpPr>
        <p:spPr bwMode="auto">
          <a:xfrm>
            <a:off x="73914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rgbClr val="006666"/>
          </a:solidFill>
          <a:latin typeface="+mj-lt"/>
          <a:ea typeface="+mj-ea"/>
          <a:cs typeface="+mj-cs"/>
        </a:defRPr>
      </a:lvl1pPr>
      <a:lvl2pPr algn="l" rtl="0" eaLnBrk="1" fontAlgn="base" hangingPunct="1">
        <a:spcBef>
          <a:spcPct val="0"/>
        </a:spcBef>
        <a:spcAft>
          <a:spcPct val="0"/>
        </a:spcAft>
        <a:defRPr sz="3200" b="1">
          <a:solidFill>
            <a:srgbClr val="006666"/>
          </a:solidFill>
          <a:latin typeface="Tahoma" pitchFamily="34" charset="0"/>
        </a:defRPr>
      </a:lvl2pPr>
      <a:lvl3pPr algn="l" rtl="0" eaLnBrk="1" fontAlgn="base" hangingPunct="1">
        <a:spcBef>
          <a:spcPct val="0"/>
        </a:spcBef>
        <a:spcAft>
          <a:spcPct val="0"/>
        </a:spcAft>
        <a:defRPr sz="3200" b="1">
          <a:solidFill>
            <a:srgbClr val="006666"/>
          </a:solidFill>
          <a:latin typeface="Tahoma" pitchFamily="34" charset="0"/>
        </a:defRPr>
      </a:lvl3pPr>
      <a:lvl4pPr algn="l" rtl="0" eaLnBrk="1" fontAlgn="base" hangingPunct="1">
        <a:spcBef>
          <a:spcPct val="0"/>
        </a:spcBef>
        <a:spcAft>
          <a:spcPct val="0"/>
        </a:spcAft>
        <a:defRPr sz="3200" b="1">
          <a:solidFill>
            <a:srgbClr val="006666"/>
          </a:solidFill>
          <a:latin typeface="Tahoma" pitchFamily="34" charset="0"/>
        </a:defRPr>
      </a:lvl4pPr>
      <a:lvl5pPr algn="l" rtl="0" eaLnBrk="1" fontAlgn="base" hangingPunct="1">
        <a:spcBef>
          <a:spcPct val="0"/>
        </a:spcBef>
        <a:spcAft>
          <a:spcPct val="0"/>
        </a:spcAft>
        <a:defRPr sz="3200" b="1">
          <a:solidFill>
            <a:srgbClr val="006666"/>
          </a:solidFill>
          <a:latin typeface="Tahoma" pitchFamily="34" charset="0"/>
        </a:defRPr>
      </a:lvl5pPr>
      <a:lvl6pPr marL="457200" algn="l" rtl="0" eaLnBrk="1" fontAlgn="base" hangingPunct="1">
        <a:spcBef>
          <a:spcPct val="0"/>
        </a:spcBef>
        <a:spcAft>
          <a:spcPct val="0"/>
        </a:spcAft>
        <a:defRPr sz="3200" b="1">
          <a:solidFill>
            <a:srgbClr val="006666"/>
          </a:solidFill>
          <a:latin typeface="Tahoma" pitchFamily="34" charset="0"/>
        </a:defRPr>
      </a:lvl6pPr>
      <a:lvl7pPr marL="914400" algn="l" rtl="0" eaLnBrk="1" fontAlgn="base" hangingPunct="1">
        <a:spcBef>
          <a:spcPct val="0"/>
        </a:spcBef>
        <a:spcAft>
          <a:spcPct val="0"/>
        </a:spcAft>
        <a:defRPr sz="3200" b="1">
          <a:solidFill>
            <a:srgbClr val="006666"/>
          </a:solidFill>
          <a:latin typeface="Tahoma" pitchFamily="34" charset="0"/>
        </a:defRPr>
      </a:lvl7pPr>
      <a:lvl8pPr marL="1371600" algn="l" rtl="0" eaLnBrk="1" fontAlgn="base" hangingPunct="1">
        <a:spcBef>
          <a:spcPct val="0"/>
        </a:spcBef>
        <a:spcAft>
          <a:spcPct val="0"/>
        </a:spcAft>
        <a:defRPr sz="3200" b="1">
          <a:solidFill>
            <a:srgbClr val="006666"/>
          </a:solidFill>
          <a:latin typeface="Tahoma" pitchFamily="34" charset="0"/>
        </a:defRPr>
      </a:lvl8pPr>
      <a:lvl9pPr marL="1828800" algn="l" rtl="0" eaLnBrk="1" fontAlgn="base" hangingPunct="1">
        <a:spcBef>
          <a:spcPct val="0"/>
        </a:spcBef>
        <a:spcAft>
          <a:spcPct val="0"/>
        </a:spcAft>
        <a:defRPr sz="3200" b="1">
          <a:solidFill>
            <a:srgbClr val="006666"/>
          </a:solidFill>
          <a:latin typeface="Tahoma" pitchFamily="34" charset="0"/>
        </a:defRPr>
      </a:lvl9pPr>
    </p:titleStyle>
    <p:bodyStyle>
      <a:lvl1pPr marL="342900" indent="-342900" algn="l" rtl="0" eaLnBrk="1" fontAlgn="base" hangingPunct="1">
        <a:spcBef>
          <a:spcPct val="5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sz="6000" dirty="0" smtClean="0"/>
              <a:t>Choroby genetyczne</a:t>
            </a:r>
            <a:endParaRPr lang="pl-PL" sz="6000" dirty="0"/>
          </a:p>
        </p:txBody>
      </p:sp>
      <p:sp>
        <p:nvSpPr>
          <p:cNvPr id="3" name="Podtytuł 2"/>
          <p:cNvSpPr>
            <a:spLocks noGrp="1"/>
          </p:cNvSpPr>
          <p:nvPr>
            <p:ph type="subTitle" idx="1"/>
          </p:nvPr>
        </p:nvSpPr>
        <p:spPr/>
        <p:txBody>
          <a:bodyPr/>
          <a:lstStyle/>
          <a:p>
            <a:r>
              <a:rPr lang="pl-PL" sz="3600" b="1" dirty="0" smtClean="0">
                <a:solidFill>
                  <a:srgbClr val="006666"/>
                </a:solidFill>
                <a:latin typeface="+mj-lt"/>
              </a:rPr>
              <a:t>Przykłady i definicje</a:t>
            </a:r>
            <a:endParaRPr lang="pl-PL" sz="3600" b="1" dirty="0">
              <a:solidFill>
                <a:srgbClr val="006666"/>
              </a:solidFill>
              <a:latin typeface="+mj-lt"/>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a:t>
            </a:r>
            <a:r>
              <a:rPr lang="pl-PL" dirty="0" err="1" smtClean="0"/>
              <a:t>estotoksykoza</a:t>
            </a:r>
            <a:endParaRPr lang="pl-PL" dirty="0"/>
          </a:p>
        </p:txBody>
      </p:sp>
      <p:sp>
        <p:nvSpPr>
          <p:cNvPr id="3" name="Symbol zastępczy zawartości 2"/>
          <p:cNvSpPr>
            <a:spLocks noGrp="1"/>
          </p:cNvSpPr>
          <p:nvPr>
            <p:ph idx="1"/>
          </p:nvPr>
        </p:nvSpPr>
        <p:spPr/>
        <p:txBody>
          <a:bodyPr/>
          <a:lstStyle/>
          <a:p>
            <a:pPr>
              <a:buNone/>
            </a:pPr>
            <a:r>
              <a:rPr lang="pl-PL" dirty="0" smtClean="0"/>
              <a:t>Choroba występująca u młodych chłopców, zwana również przedwczesnym dojrzewaniem. Dziecko w wieku trzech lat ma już skonstruowane jądra jak dorosły mężczyzna (wytwarza plemniki), bywa agresywne. Choroba spowodowana jest mutacją zarodkową genu receptora </a:t>
            </a:r>
            <a:r>
              <a:rPr lang="pl-PL" dirty="0" err="1" smtClean="0"/>
              <a:t>lutropiny</a:t>
            </a:r>
            <a:r>
              <a:rPr lang="pl-PL" dirty="0" smtClean="0"/>
              <a:t>. W ten sposób można sprawdzić, czy osoba jest chora lub można też sprawdzić to u rodzica.</a:t>
            </a:r>
            <a:endParaRPr lang="pl-PL" dirty="0"/>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Fenyloketonuria</a:t>
            </a:r>
            <a:r>
              <a:rPr lang="pl-PL" dirty="0" smtClean="0"/>
              <a:t>	</a:t>
            </a:r>
            <a:endParaRPr lang="pl-PL" dirty="0"/>
          </a:p>
        </p:txBody>
      </p:sp>
      <p:sp>
        <p:nvSpPr>
          <p:cNvPr id="3" name="Symbol zastępczy zawartości 2"/>
          <p:cNvSpPr>
            <a:spLocks noGrp="1"/>
          </p:cNvSpPr>
          <p:nvPr>
            <p:ph idx="1"/>
          </p:nvPr>
        </p:nvSpPr>
        <p:spPr/>
        <p:txBody>
          <a:bodyPr/>
          <a:lstStyle/>
          <a:p>
            <a:pPr>
              <a:buNone/>
            </a:pPr>
            <a:r>
              <a:rPr lang="pl-PL" dirty="0" smtClean="0"/>
              <a:t>Choroba dosyć rzadka i równie dziwna. Jest dziedziczna, choć przenoszą ją osoby bez żadnych jej objawów. Polega na tym, że organizm nie jest w stanie odpowiednia trawić substancji zwaną fenyloalaniną. Tworzy się z niej bardzo często spożywany przez nas słodzik- </a:t>
            </a:r>
            <a:r>
              <a:rPr lang="pl-PL" dirty="0" err="1" smtClean="0"/>
              <a:t>aspartam</a:t>
            </a:r>
            <a:r>
              <a:rPr lang="pl-PL" dirty="0" smtClean="0"/>
              <a:t>, zawarty we wszystkich napojach gazowanych </a:t>
            </a:r>
            <a:r>
              <a:rPr lang="pl-PL" dirty="0" err="1" smtClean="0"/>
              <a:t>light</a:t>
            </a:r>
            <a:r>
              <a:rPr lang="pl-PL" dirty="0" smtClean="0"/>
              <a:t>, czy zero.</a:t>
            </a:r>
            <a:endParaRPr lang="pl-PL" dirty="0"/>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371600" y="1785926"/>
            <a:ext cx="7772400" cy="1362075"/>
          </a:xfrm>
        </p:spPr>
        <p:txBody>
          <a:bodyPr/>
          <a:lstStyle/>
          <a:p>
            <a:pPr algn="ctr"/>
            <a:r>
              <a:rPr lang="pl-PL" dirty="0" smtClean="0"/>
              <a:t>Dziękuję za Uwagę</a:t>
            </a:r>
            <a:endParaRPr lang="pl-PL" dirty="0"/>
          </a:p>
        </p:txBody>
      </p:sp>
      <p:sp>
        <p:nvSpPr>
          <p:cNvPr id="5" name="Symbol zastępczy tekstu 4"/>
          <p:cNvSpPr>
            <a:spLocks noGrp="1"/>
          </p:cNvSpPr>
          <p:nvPr>
            <p:ph type="body" idx="1"/>
          </p:nvPr>
        </p:nvSpPr>
        <p:spPr>
          <a:xfrm>
            <a:off x="1785918" y="4857761"/>
            <a:ext cx="7358082" cy="2000240"/>
          </a:xfrm>
        </p:spPr>
        <p:txBody>
          <a:bodyPr/>
          <a:lstStyle/>
          <a:p>
            <a:r>
              <a:rPr lang="pl-PL" dirty="0" smtClean="0"/>
              <a:t>Źródła: </a:t>
            </a:r>
            <a:r>
              <a:rPr lang="pl-PL" dirty="0" err="1" smtClean="0"/>
              <a:t>Wikipedia.org</a:t>
            </a:r>
            <a:r>
              <a:rPr lang="pl-PL" dirty="0" smtClean="0"/>
              <a:t>, </a:t>
            </a:r>
            <a:r>
              <a:rPr lang="pl-PL" dirty="0" err="1" smtClean="0"/>
              <a:t>Ściąga.pl</a:t>
            </a:r>
            <a:r>
              <a:rPr lang="pl-PL" dirty="0" smtClean="0"/>
              <a:t>, </a:t>
            </a:r>
            <a:r>
              <a:rPr lang="pl-PL" dirty="0" err="1" smtClean="0"/>
              <a:t>Genetyczne.choroby.biz</a:t>
            </a:r>
            <a:r>
              <a:rPr lang="pl-PL" dirty="0" smtClean="0"/>
              <a:t>, </a:t>
            </a:r>
            <a:r>
              <a:rPr lang="pl-PL" dirty="0" err="1" smtClean="0"/>
              <a:t>Gazeta.pl</a:t>
            </a:r>
            <a:r>
              <a:rPr lang="pl-PL" dirty="0" smtClean="0"/>
              <a:t>, </a:t>
            </a:r>
            <a:r>
              <a:rPr lang="pl-PL" dirty="0" err="1" smtClean="0"/>
              <a:t>Chorobygenetyczne.com</a:t>
            </a:r>
            <a:endParaRPr lang="pl-PL" dirty="0" smtClean="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85918" y="214290"/>
            <a:ext cx="7010400" cy="838200"/>
          </a:xfrm>
        </p:spPr>
        <p:txBody>
          <a:bodyPr/>
          <a:lstStyle/>
          <a:p>
            <a:r>
              <a:rPr lang="pl-PL" sz="4800" dirty="0" smtClean="0"/>
              <a:t>Czym jest choroba genetyczna?</a:t>
            </a:r>
            <a:endParaRPr lang="pl-PL" sz="4800" dirty="0"/>
          </a:p>
        </p:txBody>
      </p:sp>
      <p:sp>
        <p:nvSpPr>
          <p:cNvPr id="3" name="Symbol zastępczy zawartości 2"/>
          <p:cNvSpPr>
            <a:spLocks noGrp="1"/>
          </p:cNvSpPr>
          <p:nvPr>
            <p:ph idx="1"/>
          </p:nvPr>
        </p:nvSpPr>
        <p:spPr>
          <a:xfrm>
            <a:off x="1785918" y="1500174"/>
            <a:ext cx="7010400" cy="4572000"/>
          </a:xfrm>
        </p:spPr>
        <p:txBody>
          <a:bodyPr/>
          <a:lstStyle/>
          <a:p>
            <a:pPr>
              <a:buNone/>
            </a:pPr>
            <a:r>
              <a:rPr lang="pl-PL" dirty="0" smtClean="0"/>
              <a:t>Wiele osób twierdzi, że choroby genetyczne to takie, które przekazywane są z pokolenia na pokolenie. Nie jest to do końca prawdą. Owszem osoba z chorobą genetyczną decydująca się na dziecko ma mniej niż 50% szans na to, że dziecko będzie zdrowe (zakładając, że partner był zdrowy). Lecz choroba genetyczna może wystąpić nawet jeśli obaj partnerzy, którzy poczęli dziecko, byli zdrowi. Często mówi się, że od tego zależy głównie wiek kobiety, gdyż osoba w wieku 50 lat może dawać dziecku nieprzychylne środowisko i dziecko może urodzić się z chorobą genetyczną. </a:t>
            </a:r>
            <a:endParaRPr lang="pl-PL"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85918" y="214290"/>
            <a:ext cx="7010400" cy="838200"/>
          </a:xfrm>
        </p:spPr>
        <p:txBody>
          <a:bodyPr/>
          <a:lstStyle/>
          <a:p>
            <a:r>
              <a:rPr lang="pl-PL" sz="4800" dirty="0" smtClean="0"/>
              <a:t>Czym jest choroba genetyczna? Slajd 2</a:t>
            </a:r>
            <a:endParaRPr lang="pl-PL" sz="4800" dirty="0"/>
          </a:p>
        </p:txBody>
      </p:sp>
      <p:sp>
        <p:nvSpPr>
          <p:cNvPr id="3" name="Symbol zastępczy zawartości 2"/>
          <p:cNvSpPr>
            <a:spLocks noGrp="1"/>
          </p:cNvSpPr>
          <p:nvPr>
            <p:ph idx="1"/>
          </p:nvPr>
        </p:nvSpPr>
        <p:spPr/>
        <p:txBody>
          <a:bodyPr/>
          <a:lstStyle/>
          <a:p>
            <a:pPr>
              <a:buNone/>
            </a:pPr>
            <a:r>
              <a:rPr lang="pl-PL" dirty="0" smtClean="0"/>
              <a:t>Czynniki i powody powstania choroby są różne i cały czas prowadzi się nad nimi badania. Statystyki dowodzą jednak, że ponad 3% dzieci na świecie rodzi się z chorobą genetyczną. </a:t>
            </a:r>
          </a:p>
          <a:p>
            <a:pPr>
              <a:buNone/>
            </a:pPr>
            <a:r>
              <a:rPr lang="pl-PL" dirty="0" smtClean="0"/>
              <a:t>Choroba genetyczna to mutacja w jednym z genów (</a:t>
            </a:r>
            <a:r>
              <a:rPr lang="pl-PL" dirty="0" err="1" smtClean="0"/>
              <a:t>jednogenowa</a:t>
            </a:r>
            <a:r>
              <a:rPr lang="pl-PL" dirty="0" smtClean="0"/>
              <a:t>), występująca w całym genotypie (wieloczynnikowa) lub występująca na całym pakiecie DNA (</a:t>
            </a:r>
            <a:r>
              <a:rPr lang="pl-PL" dirty="0" err="1" smtClean="0"/>
              <a:t>chromosonowa</a:t>
            </a:r>
            <a:r>
              <a:rPr lang="pl-PL" dirty="0" smtClean="0"/>
              <a:t>). Z racji błędu w kodzie genetycznym, leczenie bywa czasem wręcz niemożliwe. Do wyleczenia trzeba często wielu lat obserwacji, a i po tym czasie lekarze mogą stwierdzić, że nic nie da się zrobić.</a:t>
            </a:r>
            <a:endParaRPr lang="pl-PL"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85918" y="214290"/>
            <a:ext cx="7010400" cy="838200"/>
          </a:xfrm>
        </p:spPr>
        <p:txBody>
          <a:bodyPr/>
          <a:lstStyle/>
          <a:p>
            <a:r>
              <a:rPr lang="pl-PL" sz="4800" dirty="0" smtClean="0"/>
              <a:t>Choroby dziedziczące i niedziedziczące</a:t>
            </a:r>
            <a:endParaRPr lang="pl-PL" sz="4800" dirty="0"/>
          </a:p>
        </p:txBody>
      </p:sp>
      <p:sp>
        <p:nvSpPr>
          <p:cNvPr id="3" name="Symbol zastępczy zawartości 2"/>
          <p:cNvSpPr>
            <a:spLocks noGrp="1"/>
          </p:cNvSpPr>
          <p:nvPr>
            <p:ph idx="1"/>
          </p:nvPr>
        </p:nvSpPr>
        <p:spPr>
          <a:xfrm>
            <a:off x="1714480" y="1643050"/>
            <a:ext cx="7010400" cy="4572000"/>
          </a:xfrm>
        </p:spPr>
        <p:txBody>
          <a:bodyPr/>
          <a:lstStyle/>
          <a:p>
            <a:pPr>
              <a:buNone/>
            </a:pPr>
            <a:r>
              <a:rPr lang="pl-PL" dirty="0" smtClean="0"/>
              <a:t>Choroba może nie być dziedzicząca jeśli obejmuje ona tylko komórki somatyczne, czyli właściwie wszystkie poza płciowymi. Jeśli choroba obejmuje płciowe komórki wiemy, że jest dziedzicząca ponieważ istnieje w plemnikach lub komórkach jajowych chorego. Po zapłodnieniu możemy mieć więc prawie całkowitą pewność, że dziecko będzie                     chore.</a:t>
            </a:r>
            <a:endParaRPr lang="pl-PL" dirty="0"/>
          </a:p>
        </p:txBody>
      </p:sp>
      <p:pic>
        <p:nvPicPr>
          <p:cNvPr id="1026" name="Picture 2" descr="C:\Users\Wojtek\AppData\Local\Microsoft\Windows\Temporary Internet Files\Content.IE5\MP5YTTV1\MP900409506[1].jpg"/>
          <p:cNvPicPr>
            <a:picLocks noChangeAspect="1" noChangeArrowheads="1"/>
          </p:cNvPicPr>
          <p:nvPr/>
        </p:nvPicPr>
        <p:blipFill>
          <a:blip r:embed="rId2" cstate="print"/>
          <a:srcRect/>
          <a:stretch>
            <a:fillRect/>
          </a:stretch>
        </p:blipFill>
        <p:spPr bwMode="auto">
          <a:xfrm>
            <a:off x="7500926" y="4401784"/>
            <a:ext cx="1643074" cy="2456216"/>
          </a:xfrm>
          <a:prstGeom prst="rect">
            <a:avLst/>
          </a:prstGeom>
          <a:noFill/>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4000" dirty="0" smtClean="0"/>
              <a:t>Przykłady chorób</a:t>
            </a:r>
            <a:endParaRPr lang="pl-PL" sz="4000" dirty="0"/>
          </a:p>
        </p:txBody>
      </p:sp>
      <p:sp>
        <p:nvSpPr>
          <p:cNvPr id="3" name="Symbol zastępczy zawartości 2"/>
          <p:cNvSpPr>
            <a:spLocks noGrp="1"/>
          </p:cNvSpPr>
          <p:nvPr>
            <p:ph idx="1"/>
          </p:nvPr>
        </p:nvSpPr>
        <p:spPr>
          <a:xfrm>
            <a:off x="1785918" y="1071546"/>
            <a:ext cx="7010400" cy="4572000"/>
          </a:xfrm>
        </p:spPr>
        <p:txBody>
          <a:bodyPr/>
          <a:lstStyle/>
          <a:p>
            <a:r>
              <a:rPr lang="pl-PL" dirty="0" smtClean="0"/>
              <a:t>Zespół Downa</a:t>
            </a:r>
          </a:p>
          <a:p>
            <a:r>
              <a:rPr lang="pl-PL" dirty="0" err="1" smtClean="0"/>
              <a:t>Fenyloketonuria</a:t>
            </a:r>
            <a:endParaRPr lang="pl-PL" dirty="0" smtClean="0"/>
          </a:p>
          <a:p>
            <a:r>
              <a:rPr lang="pl-PL" dirty="0" err="1" smtClean="0"/>
              <a:t>Progeria</a:t>
            </a:r>
            <a:endParaRPr lang="pl-PL" dirty="0" smtClean="0"/>
          </a:p>
          <a:p>
            <a:r>
              <a:rPr lang="pl-PL" dirty="0" smtClean="0"/>
              <a:t>Choroba syropu klonowego</a:t>
            </a:r>
          </a:p>
          <a:p>
            <a:r>
              <a:rPr lang="pl-PL" dirty="0" smtClean="0"/>
              <a:t>Zespół </a:t>
            </a:r>
            <a:r>
              <a:rPr lang="pl-PL" dirty="0" err="1" smtClean="0"/>
              <a:t>Tourette’a</a:t>
            </a:r>
            <a:endParaRPr lang="pl-PL" dirty="0" smtClean="0"/>
          </a:p>
          <a:p>
            <a:r>
              <a:rPr lang="pl-PL" dirty="0" err="1" smtClean="0"/>
              <a:t>Testotoksykoza</a:t>
            </a:r>
            <a:endParaRPr lang="pl-PL" dirty="0"/>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Zespół Downa</a:t>
            </a:r>
            <a:endParaRPr lang="pl-PL" dirty="0"/>
          </a:p>
        </p:txBody>
      </p:sp>
      <p:sp>
        <p:nvSpPr>
          <p:cNvPr id="3" name="Symbol zastępczy zawartości 2"/>
          <p:cNvSpPr>
            <a:spLocks noGrp="1"/>
          </p:cNvSpPr>
          <p:nvPr>
            <p:ph idx="1"/>
          </p:nvPr>
        </p:nvSpPr>
        <p:spPr/>
        <p:txBody>
          <a:bodyPr/>
          <a:lstStyle/>
          <a:p>
            <a:pPr>
              <a:buNone/>
            </a:pPr>
            <a:r>
              <a:rPr lang="pl-PL" dirty="0" smtClean="0"/>
              <a:t>Bardzo łatwy do zdiagnozowania, gdyż dziecko po urodzeniu jest wiotkie i lekkie. Dorośli z Zespołem Downa nie są więksi niż 5 letnie dziecko. Choroba ta, dawniej nazywana mongolizmem, polega rzeczywiście na tym, że chory ma dodatkowy chromosom 21, najmniejszego chromosomu w organizmie. Poza zmienioną budową ciała inną spowodowaną przez chorobę rzeczą jest niepełnosprawność intelektualna. Ją jednak da się leczyć długimi rehabilitacjami.</a:t>
            </a:r>
            <a:endParaRPr lang="pl-PL" dirty="0"/>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Progeria</a:t>
            </a:r>
            <a:endParaRPr lang="pl-PL" dirty="0"/>
          </a:p>
        </p:txBody>
      </p:sp>
      <p:sp>
        <p:nvSpPr>
          <p:cNvPr id="3" name="Symbol zastępczy zawartości 2"/>
          <p:cNvSpPr>
            <a:spLocks noGrp="1"/>
          </p:cNvSpPr>
          <p:nvPr>
            <p:ph idx="1"/>
          </p:nvPr>
        </p:nvSpPr>
        <p:spPr/>
        <p:txBody>
          <a:bodyPr/>
          <a:lstStyle/>
          <a:p>
            <a:pPr>
              <a:buNone/>
            </a:pPr>
            <a:r>
              <a:rPr lang="pl-PL" dirty="0" smtClean="0"/>
              <a:t>Inaczej nazywana zespołem </a:t>
            </a:r>
            <a:r>
              <a:rPr lang="pl-PL" dirty="0" err="1" smtClean="0"/>
              <a:t>progerii</a:t>
            </a:r>
            <a:r>
              <a:rPr lang="pl-PL" dirty="0" smtClean="0"/>
              <a:t> </a:t>
            </a:r>
            <a:r>
              <a:rPr lang="pl-PL" dirty="0" err="1" smtClean="0"/>
              <a:t>Hutchinsona-Gilforda</a:t>
            </a:r>
            <a:r>
              <a:rPr lang="pl-PL" dirty="0" smtClean="0"/>
              <a:t>. Jest to choroba powodująca przedwczesne starzenie. Osoby z tą chorobą nie rosną szybko i pozostają w wielkości osób z Zespołem Downa lub nieco większe. Skóra chorych nie jest elastyczna, lecz sucha i chropowata, często wypadają tym ludziom włosy i pojawiają się pokrywające ciało zmarszczki. Leczenie jest praktycznie niemożliwe, gdyż chorzy umierają wcześniej niż reszta ludzi.</a:t>
            </a:r>
            <a:endParaRPr lang="pl-PL" dirty="0"/>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Choroba syropu klonowego</a:t>
            </a:r>
            <a:endParaRPr lang="pl-PL" dirty="0"/>
          </a:p>
        </p:txBody>
      </p:sp>
      <p:sp>
        <p:nvSpPr>
          <p:cNvPr id="3" name="Symbol zastępczy zawartości 2"/>
          <p:cNvSpPr>
            <a:spLocks noGrp="1"/>
          </p:cNvSpPr>
          <p:nvPr>
            <p:ph idx="1"/>
          </p:nvPr>
        </p:nvSpPr>
        <p:spPr/>
        <p:txBody>
          <a:bodyPr/>
          <a:lstStyle/>
          <a:p>
            <a:pPr>
              <a:buNone/>
            </a:pPr>
            <a:r>
              <a:rPr lang="pl-PL" dirty="0" smtClean="0"/>
              <a:t>Choroba dziedziczna, której nazwa wzięła się od zapachu syropu klonowego w moczu osoby chorej. Choroba ta polega na tym, że chory rodzi się z wadą metabolizmu i nie przyswaja substancji jak leucyna (w każdym mleku i mięsie oraz ryżu), izoleucyna (jajka, soja, ser) oraz waliny. By pomóc w leczeniu choroby potrzebna jest specjalistyczna dieta, która polega na całkowitym wyrzuceniu jakichkolwiek białek i przyjmowanie ich w specjalnej surowicy.</a:t>
            </a:r>
            <a:endParaRPr lang="pl-PL" dirty="0"/>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Zespół </a:t>
            </a:r>
            <a:r>
              <a:rPr lang="pl-PL" dirty="0" err="1" smtClean="0"/>
              <a:t>Tourette’a</a:t>
            </a:r>
            <a:endParaRPr lang="pl-PL" dirty="0"/>
          </a:p>
        </p:txBody>
      </p:sp>
      <p:sp>
        <p:nvSpPr>
          <p:cNvPr id="3" name="Symbol zastępczy zawartości 2"/>
          <p:cNvSpPr>
            <a:spLocks noGrp="1"/>
          </p:cNvSpPr>
          <p:nvPr>
            <p:ph idx="1"/>
          </p:nvPr>
        </p:nvSpPr>
        <p:spPr/>
        <p:txBody>
          <a:bodyPr/>
          <a:lstStyle/>
          <a:p>
            <a:pPr>
              <a:buNone/>
            </a:pPr>
            <a:r>
              <a:rPr lang="pl-PL" dirty="0" smtClean="0"/>
              <a:t>Pomimo tego, że choroba została odkryta już w 1885 roku, wciąż naukowcy mało o niej wiedzą. Wiemy jednak, że chory wydaje dźwięki</a:t>
            </a:r>
            <a:r>
              <a:rPr lang="pl-PL" dirty="0" smtClean="0"/>
              <a:t> </a:t>
            </a:r>
            <a:r>
              <a:rPr lang="pl-PL" dirty="0" smtClean="0"/>
              <a:t>lub wykonuje gesty, od których nie jest w stanie się powstrzymać. Często ci ludzie mogą sobie zrobić krzywdę lub samo okaleczyć się. Osoby te są nadpobudliwe i nerwowe. Leczenie polega głównie na psychoterapii, której zadaniem jest uspokojenie dziwnych tików i ich ukierunkowanie.</a:t>
            </a:r>
            <a:endParaRPr lang="pl-PL" dirty="0"/>
          </a:p>
        </p:txBody>
      </p:sp>
    </p:spTree>
  </p:cSld>
  <p:clrMapOvr>
    <a:masterClrMapping/>
  </p:clrMapOvr>
  <p:transition>
    <p:fade thruBlk="1"/>
  </p:transition>
</p:sld>
</file>

<file path=ppt/theme/theme1.xml><?xml version="1.0" encoding="utf-8"?>
<a:theme xmlns:a="http://schemas.openxmlformats.org/drawingml/2006/main" name="Motyw2">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3.xml><?xml version="1.0" encoding="utf-8"?>
<a:theme xmlns:a="http://schemas.openxmlformats.org/drawingml/2006/main" name="Motyw1">
  <a:themeElements>
    <a:clrScheme name="1844_Classroom Expectations_Copyedi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844_Classroom Expectations_Copyedited">
      <a:majorFont>
        <a:latin typeface="Tahoma"/>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844_Classroom Expectations_Copyedi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844_Classroom Expectations_Copyedi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844_Classroom Expectations_Copyedi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844_Classroom Expectations_Copyedi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844_Classroom Expectations_Copyedi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844_Classroom Expectations_Copyedi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844_Classroom Expectations_Copyedi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844_Classroom Expectations_Copyedi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844_Classroom Expectations_Copyedi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844_Classroom Expectations_Copyedi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844_Classroom Expectations_Copyedi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844_Classroom Expectations_Copyedi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844_Classroom Expectations_Copyedited 1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Motyw2</Template>
  <TotalTime>175</TotalTime>
  <Words>715</Words>
  <PresentationFormat>Pokaz na ekranie (4:3)</PresentationFormat>
  <Paragraphs>30</Paragraphs>
  <Slides>12</Slides>
  <Notes>0</Notes>
  <HiddenSlides>0</HiddenSlides>
  <MMClips>0</MMClips>
  <ScaleCrop>false</ScaleCrop>
  <HeadingPairs>
    <vt:vector size="4" baseType="variant">
      <vt:variant>
        <vt:lpstr>Motyw</vt:lpstr>
      </vt:variant>
      <vt:variant>
        <vt:i4>3</vt:i4>
      </vt:variant>
      <vt:variant>
        <vt:lpstr>Tytuły slajdów</vt:lpstr>
      </vt:variant>
      <vt:variant>
        <vt:i4>12</vt:i4>
      </vt:variant>
    </vt:vector>
  </HeadingPairs>
  <TitlesOfParts>
    <vt:vector size="15" baseType="lpstr">
      <vt:lpstr>Motyw2</vt:lpstr>
      <vt:lpstr>Horizon</vt:lpstr>
      <vt:lpstr>Motyw1</vt:lpstr>
      <vt:lpstr>Choroby genetyczne</vt:lpstr>
      <vt:lpstr>Czym jest choroba genetyczna?</vt:lpstr>
      <vt:lpstr>Czym jest choroba genetyczna? Slajd 2</vt:lpstr>
      <vt:lpstr>Choroby dziedziczące i niedziedziczące</vt:lpstr>
      <vt:lpstr>Przykłady chorób</vt:lpstr>
      <vt:lpstr>Zespół Downa</vt:lpstr>
      <vt:lpstr>Progeria</vt:lpstr>
      <vt:lpstr>Choroba syropu klonowego</vt:lpstr>
      <vt:lpstr>Zespół Tourette’a</vt:lpstr>
      <vt:lpstr>Testotoksykoza</vt:lpstr>
      <vt:lpstr>Fenyloketonuria </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Choroby genetyczne</dc:title>
  <dc:creator>Wojtek</dc:creator>
  <cp:lastModifiedBy>Wojtek</cp:lastModifiedBy>
  <cp:revision>21</cp:revision>
  <dcterms:created xsi:type="dcterms:W3CDTF">2012-10-06T10:00:18Z</dcterms:created>
  <dcterms:modified xsi:type="dcterms:W3CDTF">2012-10-06T16:36:56Z</dcterms:modified>
</cp:coreProperties>
</file>