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113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EEEDF1B-39CB-42B7-A285-F3940CAD85DD}" type="datetimeFigureOut">
              <a:rPr lang="pl-PL" smtClean="0"/>
              <a:pPr/>
              <a:t>2012-02-06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2D9B0CA-D8D1-4CF2-B6ED-65014A06B1F9}"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EDF1B-39CB-42B7-A285-F3940CAD85DD}" type="datetimeFigureOut">
              <a:rPr lang="pl-PL" smtClean="0"/>
              <a:pPr/>
              <a:t>2012-02-06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9B0CA-D8D1-4CF2-B6ED-65014A06B1F9}"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pl.wikipedia.org/wiki/1986" TargetMode="External"/><Relationship Id="rId13" Type="http://schemas.openxmlformats.org/officeDocument/2006/relationships/hyperlink" Target="http://pl.wikipedia.org/w/index.php?title=Natural_Mystic&amp;action=edit&amp;redlink=1" TargetMode="External"/><Relationship Id="rId18" Type="http://schemas.openxmlformats.org/officeDocument/2006/relationships/hyperlink" Target="http://pl.wikipedia.org/wiki/1997" TargetMode="External"/><Relationship Id="rId26" Type="http://schemas.openxmlformats.org/officeDocument/2006/relationships/hyperlink" Target="http://pl.wikipedia.org/w/index.php?title=Gold_(album_Boba_Marleya_i_The_Wailers)&amp;action=edit&amp;redlink=1" TargetMode="External"/><Relationship Id="rId3" Type="http://schemas.openxmlformats.org/officeDocument/2006/relationships/hyperlink" Target="http://pl.wikipedia.org/wiki/Confrontation" TargetMode="External"/><Relationship Id="rId21" Type="http://schemas.openxmlformats.org/officeDocument/2006/relationships/hyperlink" Target="http://pl.wikipedia.org/w/index.php?title=Chant_Down_Babylon&amp;action=edit&amp;redlink=1" TargetMode="External"/><Relationship Id="rId34" Type="http://schemas.openxmlformats.org/officeDocument/2006/relationships/hyperlink" Target="http://pl.wikipedia.org/w/index.php?title=Music_For_Pleasure&amp;action=edit&amp;redlink=1" TargetMode="External"/><Relationship Id="rId7" Type="http://schemas.openxmlformats.org/officeDocument/2006/relationships/hyperlink" Target="http://pl.wikipedia.org/w/index.php?title=Rebel_Music&amp;action=edit&amp;redlink=1" TargetMode="External"/><Relationship Id="rId12" Type="http://schemas.openxmlformats.org/officeDocument/2006/relationships/hyperlink" Target="http://pl.wikipedia.org/wiki/1992" TargetMode="External"/><Relationship Id="rId17" Type="http://schemas.openxmlformats.org/officeDocument/2006/relationships/hyperlink" Target="http://pl.wikipedia.org/w/index.php?title=Dreams_of_Freedom&amp;action=edit&amp;redlink=1" TargetMode="External"/><Relationship Id="rId25" Type="http://schemas.openxmlformats.org/officeDocument/2006/relationships/hyperlink" Target="http://pl.wikipedia.org/wiki/2003" TargetMode="External"/><Relationship Id="rId33" Type="http://schemas.openxmlformats.org/officeDocument/2006/relationships/hyperlink" Target="http://pl.wikipedia.org/w/index.php?title=Sounds_From_The_Spirit&amp;action=edit&amp;redlink=1" TargetMode="External"/><Relationship Id="rId38" Type="http://schemas.openxmlformats.org/officeDocument/2006/relationships/hyperlink" Target="http://pl.wikipedia.org/wiki/2011" TargetMode="External"/><Relationship Id="rId2" Type="http://schemas.openxmlformats.org/officeDocument/2006/relationships/image" Target="../media/image5.png"/><Relationship Id="rId16" Type="http://schemas.openxmlformats.org/officeDocument/2006/relationships/hyperlink" Target="http://pl.wikipedia.org/wiki/1996" TargetMode="External"/><Relationship Id="rId20" Type="http://schemas.openxmlformats.org/officeDocument/2006/relationships/hyperlink" Target="http://pl.wikipedia.org/wiki/1999" TargetMode="External"/><Relationship Id="rId29" Type="http://schemas.openxmlformats.org/officeDocument/2006/relationships/hyperlink" Target="http://pl.wikipedia.org/w/index.php?title=Mellow_Moods&amp;action=edit&amp;redlink=1" TargetMode="External"/><Relationship Id="rId1" Type="http://schemas.openxmlformats.org/officeDocument/2006/relationships/slideLayout" Target="../slideLayouts/slideLayout2.xml"/><Relationship Id="rId6" Type="http://schemas.openxmlformats.org/officeDocument/2006/relationships/hyperlink" Target="http://pl.wikipedia.org/wiki/1984" TargetMode="External"/><Relationship Id="rId11" Type="http://schemas.openxmlformats.org/officeDocument/2006/relationships/hyperlink" Target="http://pl.wikipedia.org/w/index.php?title=Songs_Of_Freedom&amp;action=edit&amp;redlink=1" TargetMode="External"/><Relationship Id="rId24" Type="http://schemas.openxmlformats.org/officeDocument/2006/relationships/hyperlink" Target="http://pl.wikipedia.org/w/index.php?title=Live_At_Roxy&amp;action=edit&amp;redlink=1" TargetMode="External"/><Relationship Id="rId32" Type="http://schemas.openxmlformats.org/officeDocument/2006/relationships/hyperlink" Target="http://pl.wikipedia.org/wiki/2009" TargetMode="External"/><Relationship Id="rId37" Type="http://schemas.openxmlformats.org/officeDocument/2006/relationships/hyperlink" Target="http://pl.wikipedia.org/w/index.php?title=Live_Forever&amp;action=edit&amp;redlink=1" TargetMode="External"/><Relationship Id="rId5" Type="http://schemas.openxmlformats.org/officeDocument/2006/relationships/hyperlink" Target="http://pl.wikipedia.org/wiki/Legend_%28album_Boba_Marleya%29" TargetMode="External"/><Relationship Id="rId15" Type="http://schemas.openxmlformats.org/officeDocument/2006/relationships/hyperlink" Target="http://pl.wikipedia.org/w/index.php?title=Soul%27s_Almighty&amp;action=edit&amp;redlink=1" TargetMode="External"/><Relationship Id="rId23" Type="http://schemas.openxmlformats.org/officeDocument/2006/relationships/hyperlink" Target="http://pl.wikipedia.org/wiki/2001" TargetMode="External"/><Relationship Id="rId28" Type="http://schemas.openxmlformats.org/officeDocument/2006/relationships/hyperlink" Target="http://pl.wikipedia.org/w/index.php?title=Africa_Unite:_The_Singles_Collection&amp;action=edit&amp;redlink=1" TargetMode="External"/><Relationship Id="rId36" Type="http://schemas.openxmlformats.org/officeDocument/2006/relationships/hyperlink" Target="http://pl.wikipedia.org/w/index.php?title=The_Real_Greatest_Hits&amp;action=edit&amp;redlink=1" TargetMode="External"/><Relationship Id="rId10" Type="http://schemas.openxmlformats.org/officeDocument/2006/relationships/hyperlink" Target="http://pl.wikipedia.org/wiki/1991" TargetMode="External"/><Relationship Id="rId19" Type="http://schemas.openxmlformats.org/officeDocument/2006/relationships/hyperlink" Target="http://pl.wikipedia.org/w/index.php?title=Rock_to_the_Rock&amp;action=edit&amp;redlink=1" TargetMode="External"/><Relationship Id="rId31" Type="http://schemas.openxmlformats.org/officeDocument/2006/relationships/hyperlink" Target="http://pl.wikipedia.org/wiki/B_is_for_Bob" TargetMode="External"/><Relationship Id="rId4" Type="http://schemas.openxmlformats.org/officeDocument/2006/relationships/hyperlink" Target="http://pl.wikipedia.org/wiki/1983" TargetMode="External"/><Relationship Id="rId9" Type="http://schemas.openxmlformats.org/officeDocument/2006/relationships/hyperlink" Target="http://pl.wikipedia.org/w/index.php?title=Talkin_Blues&amp;action=edit&amp;redlink=1" TargetMode="External"/><Relationship Id="rId14" Type="http://schemas.openxmlformats.org/officeDocument/2006/relationships/hyperlink" Target="http://pl.wikipedia.org/wiki/1995" TargetMode="External"/><Relationship Id="rId22" Type="http://schemas.openxmlformats.org/officeDocument/2006/relationships/hyperlink" Target="http://pl.wikipedia.org/w/index.php?title=One_Love:_The_Very_Best_of_Bob_Marley_&amp;_The_Wailers&amp;action=edit&amp;redlink=1" TargetMode="External"/><Relationship Id="rId27" Type="http://schemas.openxmlformats.org/officeDocument/2006/relationships/hyperlink" Target="http://pl.wikipedia.org/wiki/2005" TargetMode="External"/><Relationship Id="rId30" Type="http://schemas.openxmlformats.org/officeDocument/2006/relationships/hyperlink" Target="http://pl.wikipedia.org/wiki/2007" TargetMode="External"/><Relationship Id="rId35" Type="http://schemas.openxmlformats.org/officeDocument/2006/relationships/hyperlink" Target="http://pl.wikipedia.org/wiki/201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0"/>
            <a:ext cx="9144000" cy="6849174"/>
          </a:xfrm>
          <a:prstGeom prst="rect">
            <a:avLst/>
          </a:prstGeom>
          <a:noFill/>
          <a:ln w="9525">
            <a:noFill/>
            <a:miter lim="800000"/>
            <a:headEnd/>
            <a:tailEnd/>
          </a:ln>
          <a:effectLst/>
        </p:spPr>
      </p:pic>
      <p:sp>
        <p:nvSpPr>
          <p:cNvPr id="5" name="Prostokąt 4"/>
          <p:cNvSpPr/>
          <p:nvPr/>
        </p:nvSpPr>
        <p:spPr>
          <a:xfrm>
            <a:off x="2285984" y="571480"/>
            <a:ext cx="3991798" cy="923330"/>
          </a:xfrm>
          <a:prstGeom prst="rect">
            <a:avLst/>
          </a:prstGeom>
          <a:noFill/>
        </p:spPr>
        <p:txBody>
          <a:bodyPr wrap="none" lIns="91440" tIns="45720" rIns="91440" bIns="45720">
            <a:spAutoFit/>
          </a:bodyPr>
          <a:lstStyle/>
          <a:p>
            <a:pPr algn="ctr"/>
            <a:r>
              <a:rPr lang="pl-PL"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BOB MARLEY</a:t>
            </a:r>
            <a:endParaRPr lang="pl-PL"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Prostokąt 6"/>
          <p:cNvSpPr/>
          <p:nvPr/>
        </p:nvSpPr>
        <p:spPr>
          <a:xfrm>
            <a:off x="857224" y="1714488"/>
            <a:ext cx="1707198" cy="923330"/>
          </a:xfrm>
          <a:prstGeom prst="rect">
            <a:avLst/>
          </a:prstGeom>
          <a:noFill/>
        </p:spPr>
        <p:txBody>
          <a:bodyPr wrap="none" lIns="91440" tIns="45720" rIns="91440" bIns="45720">
            <a:spAutoFit/>
          </a:bodyPr>
          <a:lstStyle/>
          <a:p>
            <a:pPr algn="ctr"/>
            <a:r>
              <a:rPr lang="pl-PL"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KRÓL</a:t>
            </a:r>
            <a:endParaRPr lang="pl-PL"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2" name="Tytuł 1"/>
          <p:cNvSpPr>
            <a:spLocks noGrp="1"/>
          </p:cNvSpPr>
          <p:nvPr>
            <p:ph type="title"/>
          </p:nvPr>
        </p:nvSpPr>
        <p:spPr/>
        <p:txBody>
          <a:bodyPr/>
          <a:lstStyle/>
          <a:p>
            <a:r>
              <a:rPr lang="pl-PL" dirty="0" smtClean="0"/>
              <a:t>BOB MARLEY </a:t>
            </a:r>
            <a:endParaRPr lang="pl-PL" dirty="0"/>
          </a:p>
        </p:txBody>
      </p:sp>
      <p:sp>
        <p:nvSpPr>
          <p:cNvPr id="3" name="Symbol zastępczy zawartości 2"/>
          <p:cNvSpPr>
            <a:spLocks noGrp="1"/>
          </p:cNvSpPr>
          <p:nvPr>
            <p:ph idx="1"/>
          </p:nvPr>
        </p:nvSpPr>
        <p:spPr/>
        <p:txBody>
          <a:bodyPr>
            <a:normAutofit fontScale="55000" lnSpcReduction="20000"/>
          </a:bodyPr>
          <a:lstStyle/>
          <a:p>
            <a:r>
              <a:rPr lang="pl-PL" dirty="0" smtClean="0">
                <a:solidFill>
                  <a:srgbClr val="FFFF00"/>
                </a:solidFill>
              </a:rPr>
              <a:t>Bob Marley urodził się 6 lutego 1945 r. we wsi </a:t>
            </a:r>
            <a:r>
              <a:rPr lang="pl-PL" dirty="0" err="1" smtClean="0">
                <a:solidFill>
                  <a:srgbClr val="FFFF00"/>
                </a:solidFill>
              </a:rPr>
              <a:t>Nine</a:t>
            </a:r>
            <a:r>
              <a:rPr lang="pl-PL" dirty="0" smtClean="0">
                <a:solidFill>
                  <a:srgbClr val="FFFF00"/>
                </a:solidFill>
              </a:rPr>
              <a:t> Miles w </a:t>
            </a:r>
            <a:r>
              <a:rPr lang="pl-PL" dirty="0" err="1" smtClean="0">
                <a:solidFill>
                  <a:srgbClr val="FFFF00"/>
                </a:solidFill>
              </a:rPr>
              <a:t>Sait</a:t>
            </a:r>
            <a:r>
              <a:rPr lang="pl-PL" dirty="0" smtClean="0">
                <a:solidFill>
                  <a:srgbClr val="FFFF00"/>
                </a:solidFill>
              </a:rPr>
              <a:t> </a:t>
            </a:r>
            <a:r>
              <a:rPr lang="pl-PL" dirty="0" err="1" smtClean="0">
                <a:solidFill>
                  <a:srgbClr val="FFFF00"/>
                </a:solidFill>
              </a:rPr>
              <a:t>ann</a:t>
            </a:r>
            <a:r>
              <a:rPr lang="pl-PL" dirty="0" smtClean="0">
                <a:solidFill>
                  <a:srgbClr val="FFFF00"/>
                </a:solidFill>
              </a:rPr>
              <a:t> na Jamajce. Jego ojciec, </a:t>
            </a:r>
            <a:r>
              <a:rPr lang="pl-PL" dirty="0" err="1" smtClean="0">
                <a:solidFill>
                  <a:srgbClr val="FFFF00"/>
                </a:solidFill>
              </a:rPr>
              <a:t>Norval</a:t>
            </a:r>
            <a:r>
              <a:rPr lang="pl-PL" dirty="0" smtClean="0">
                <a:solidFill>
                  <a:srgbClr val="FFFF00"/>
                </a:solidFill>
              </a:rPr>
              <a:t> Marley, był białym oficerem armii brytyjskiej, a matka, </a:t>
            </a:r>
            <a:r>
              <a:rPr lang="pl-PL" dirty="0" err="1" smtClean="0">
                <a:solidFill>
                  <a:srgbClr val="FFFF00"/>
                </a:solidFill>
              </a:rPr>
              <a:t>Cedella</a:t>
            </a:r>
            <a:r>
              <a:rPr lang="pl-PL" dirty="0" smtClean="0">
                <a:solidFill>
                  <a:srgbClr val="FFFF00"/>
                </a:solidFill>
              </a:rPr>
              <a:t> </a:t>
            </a:r>
            <a:r>
              <a:rPr lang="pl-PL" dirty="0" err="1" smtClean="0">
                <a:solidFill>
                  <a:srgbClr val="FFFF00"/>
                </a:solidFill>
              </a:rPr>
              <a:t>Booker</a:t>
            </a:r>
            <a:r>
              <a:rPr lang="pl-PL" dirty="0" smtClean="0">
                <a:solidFill>
                  <a:srgbClr val="FFFF00"/>
                </a:solidFill>
              </a:rPr>
              <a:t>, jamajską piosenkarką i pisarką. 10 lutego 1966 Bob ożenił się z Ritą Anderson</a:t>
            </a:r>
            <a:r>
              <a:rPr lang="pl-PL" dirty="0" smtClean="0">
                <a:solidFill>
                  <a:srgbClr val="FFFF00"/>
                </a:solidFill>
              </a:rPr>
              <a:t>. </a:t>
            </a:r>
            <a:r>
              <a:rPr lang="pl-PL" dirty="0" smtClean="0">
                <a:solidFill>
                  <a:srgbClr val="FFFF00"/>
                </a:solidFill>
              </a:rPr>
              <a:t>Zmarł 11.06.1981r </a:t>
            </a:r>
            <a:endParaRPr lang="pl-PL" dirty="0" smtClean="0">
              <a:solidFill>
                <a:srgbClr val="FFFF00"/>
              </a:solidFill>
            </a:endParaRPr>
          </a:p>
          <a:p>
            <a:r>
              <a:rPr lang="pl-PL" dirty="0" smtClean="0">
                <a:solidFill>
                  <a:srgbClr val="FFFF00"/>
                </a:solidFill>
              </a:rPr>
              <a:t>Jego życie było aktywne, lecz bardzo krótkie - zmarł w wyniku przerzutów choroby nowotworowej do płuc i mózgu. Inwazja nowotworu zaczęła się od stopy, na palcu której wykryto czerniaka. W lipcu 1977 roku artysta odniósł kontuzję podczas gry w piłkę nożną. Rana nie została do końca zaleczona. Przekonania religijne sprawiły, że Marley nie chciał zgodzić się na amputację zakażonego palca u nogi. Wkrótce u muzyka wykryto nowotwór skóry. Niebawem pojawiły się przerzuty na inne organy. W 1980 roku Marley zasłabł podczas joggingu w nowojorskim Central Parku. Okazało się, że zaatakowane zostały płuca, żołądek i mózg. Marley wierzył, że jego wiara zapewni mu wieczne życie, pomimo nowotworu (ostatecznie jednak palec u nogi został amputowany). Był także przekonany, że lekarze to sami oszuści, którzy udają, że mają moce szamańskie. Brał także pod uwagę, że amputacja wpłynie na jego zdolności do tańca oraz na jego karierę w momencie, kiedy był blisko wielkiego sukcesu. Był operowany w celu wycięcia komórek nowotworowych. Jego choroba była ukrywana przed publicznością.</a:t>
            </a:r>
          </a:p>
          <a:p>
            <a:r>
              <a:rPr lang="pl-PL" dirty="0" smtClean="0">
                <a:solidFill>
                  <a:srgbClr val="FFFF00"/>
                </a:solidFill>
              </a:rPr>
              <a:t>W 1994 roku Bob Marley został wprowadzony do ROCK AND ROLL HALL OF FAME</a:t>
            </a:r>
          </a:p>
          <a:p>
            <a:endParaRPr lang="pl-PL"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44000" cy="6849174"/>
          </a:xfrm>
          <a:prstGeom prst="rect">
            <a:avLst/>
          </a:prstGeom>
          <a:noFill/>
          <a:ln w="9525">
            <a:noFill/>
            <a:miter lim="800000"/>
            <a:headEnd/>
            <a:tailEnd/>
          </a:ln>
          <a:effectLst/>
        </p:spPr>
      </p:pic>
      <p:sp>
        <p:nvSpPr>
          <p:cNvPr id="2" name="Tytuł 1"/>
          <p:cNvSpPr>
            <a:spLocks noGrp="1"/>
          </p:cNvSpPr>
          <p:nvPr>
            <p:ph type="title"/>
          </p:nvPr>
        </p:nvSpPr>
        <p:spPr/>
        <p:txBody>
          <a:bodyPr/>
          <a:lstStyle/>
          <a:p>
            <a:r>
              <a:rPr lang="pl-PL" dirty="0" smtClean="0"/>
              <a:t>Rodzina (dzieci)</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Sharon Marley , ur. 23.11.1964 adoptowana córka Rity,</a:t>
            </a:r>
          </a:p>
          <a:p>
            <a:r>
              <a:rPr lang="pl-PL" dirty="0" err="1" smtClean="0"/>
              <a:t>Cedella</a:t>
            </a:r>
            <a:r>
              <a:rPr lang="pl-PL" dirty="0" smtClean="0"/>
              <a:t> Marley, ur. 23.07.1967 z </a:t>
            </a:r>
            <a:r>
              <a:rPr lang="pl-PL" dirty="0"/>
              <a:t>R</a:t>
            </a:r>
            <a:r>
              <a:rPr lang="pl-PL" dirty="0" smtClean="0"/>
              <a:t>itą ,</a:t>
            </a:r>
          </a:p>
          <a:p>
            <a:r>
              <a:rPr lang="pl-PL" dirty="0" smtClean="0"/>
              <a:t>David Marley, ur. 17.10.1968 z Ritą ,</a:t>
            </a:r>
          </a:p>
          <a:p>
            <a:r>
              <a:rPr lang="pl-PL" dirty="0" smtClean="0"/>
              <a:t>Stephen Marley, ur. 20.04.1972 z Ritą,</a:t>
            </a:r>
          </a:p>
          <a:p>
            <a:r>
              <a:rPr lang="pl-PL" dirty="0" smtClean="0"/>
              <a:t>Robert Marley, ur. 16.05.1972 z </a:t>
            </a:r>
            <a:r>
              <a:rPr lang="pl-PL" dirty="0"/>
              <a:t>P</a:t>
            </a:r>
            <a:r>
              <a:rPr lang="pl-PL" dirty="0" smtClean="0"/>
              <a:t>at </a:t>
            </a:r>
            <a:r>
              <a:rPr lang="pl-PL" dirty="0"/>
              <a:t>W</a:t>
            </a:r>
            <a:r>
              <a:rPr lang="pl-PL" dirty="0" smtClean="0"/>
              <a:t>illiams ,</a:t>
            </a:r>
          </a:p>
          <a:p>
            <a:r>
              <a:rPr lang="pl-PL" dirty="0" err="1" smtClean="0"/>
              <a:t>Rohan</a:t>
            </a:r>
            <a:r>
              <a:rPr lang="pl-PL" dirty="0" smtClean="0"/>
              <a:t> Marley, ur. 19.05.1972 </a:t>
            </a:r>
            <a:r>
              <a:rPr lang="pl-PL" dirty="0" err="1" smtClean="0"/>
              <a:t>zJanet</a:t>
            </a:r>
            <a:r>
              <a:rPr lang="pl-PL" dirty="0" smtClean="0"/>
              <a:t> </a:t>
            </a:r>
            <a:r>
              <a:rPr lang="pl-PL" dirty="0" err="1" smtClean="0"/>
              <a:t>Hunt</a:t>
            </a:r>
            <a:r>
              <a:rPr lang="pl-PL" dirty="0" smtClean="0"/>
              <a:t>,</a:t>
            </a:r>
          </a:p>
          <a:p>
            <a:r>
              <a:rPr lang="pl-PL" dirty="0" smtClean="0"/>
              <a:t>Karen Marley, ur. 1973 z </a:t>
            </a:r>
            <a:r>
              <a:rPr lang="pl-PL" dirty="0" err="1" smtClean="0"/>
              <a:t>Janet</a:t>
            </a:r>
            <a:r>
              <a:rPr lang="pl-PL" dirty="0" smtClean="0"/>
              <a:t> </a:t>
            </a:r>
            <a:r>
              <a:rPr lang="pl-PL" dirty="0" err="1"/>
              <a:t>B</a:t>
            </a:r>
            <a:r>
              <a:rPr lang="pl-PL" dirty="0" err="1" smtClean="0"/>
              <a:t>owen</a:t>
            </a:r>
            <a:r>
              <a:rPr lang="pl-PL" dirty="0" smtClean="0"/>
              <a:t>,</a:t>
            </a:r>
          </a:p>
          <a:p>
            <a:r>
              <a:rPr lang="pl-PL" dirty="0" err="1" smtClean="0"/>
              <a:t>Stephani</a:t>
            </a:r>
            <a:r>
              <a:rPr lang="pl-PL" dirty="0" smtClean="0"/>
              <a:t> Marley, ur. 17.08.1974 adoptowana córka z pozamałżeńskiego związku Rity,</a:t>
            </a:r>
          </a:p>
          <a:p>
            <a:r>
              <a:rPr lang="pl-PL" dirty="0" err="1" smtClean="0"/>
              <a:t>Jullian</a:t>
            </a:r>
            <a:r>
              <a:rPr lang="pl-PL" dirty="0" smtClean="0"/>
              <a:t> Marley, ur. 4.06.1975 z Lucy </a:t>
            </a:r>
            <a:r>
              <a:rPr lang="pl-PL" dirty="0" err="1" smtClean="0"/>
              <a:t>Pounder</a:t>
            </a:r>
            <a:r>
              <a:rPr lang="pl-PL" dirty="0" smtClean="0"/>
              <a:t>,</a:t>
            </a:r>
          </a:p>
          <a:p>
            <a:r>
              <a:rPr lang="pl-PL" dirty="0" err="1" smtClean="0"/>
              <a:t>Ky-mani</a:t>
            </a:r>
            <a:r>
              <a:rPr lang="pl-PL" dirty="0" smtClean="0"/>
              <a:t> Marley, ur. 26.02.1976 z </a:t>
            </a:r>
            <a:r>
              <a:rPr lang="pl-PL" dirty="0"/>
              <a:t>A</a:t>
            </a:r>
            <a:r>
              <a:rPr lang="pl-PL" dirty="0" smtClean="0"/>
              <a:t>nitą </a:t>
            </a:r>
            <a:r>
              <a:rPr lang="pl-PL" dirty="0" err="1"/>
              <a:t>B</a:t>
            </a:r>
            <a:r>
              <a:rPr lang="pl-PL" dirty="0" err="1" smtClean="0"/>
              <a:t>elnavis</a:t>
            </a:r>
            <a:r>
              <a:rPr lang="pl-PL" dirty="0" smtClean="0"/>
              <a:t>,</a:t>
            </a:r>
          </a:p>
          <a:p>
            <a:r>
              <a:rPr lang="pl-PL" dirty="0" smtClean="0"/>
              <a:t>Damian Marley, ur. 21.07.1978 z </a:t>
            </a:r>
            <a:r>
              <a:rPr lang="pl-PL" dirty="0" err="1" smtClean="0"/>
              <a:t>Cindy</a:t>
            </a:r>
            <a:r>
              <a:rPr lang="pl-PL" dirty="0" smtClean="0"/>
              <a:t> </a:t>
            </a:r>
            <a:r>
              <a:rPr lang="pl-PL" dirty="0" err="1"/>
              <a:t>B</a:t>
            </a:r>
            <a:r>
              <a:rPr lang="pl-PL" dirty="0" err="1" smtClean="0"/>
              <a:t>reakspeare</a:t>
            </a:r>
            <a:r>
              <a:rPr lang="pl-PL" dirty="0" smtClean="0"/>
              <a:t>,</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571604" y="285728"/>
            <a:ext cx="5929322" cy="5929322"/>
          </a:xfrm>
          <a:prstGeom prst="rect">
            <a:avLst/>
          </a:prstGeom>
          <a:noFill/>
          <a:ln w="9525">
            <a:noFill/>
            <a:miter lim="800000"/>
            <a:headEnd/>
            <a:tailEnd/>
          </a:ln>
          <a:effectLst/>
        </p:spPr>
      </p:pic>
      <p:sp>
        <p:nvSpPr>
          <p:cNvPr id="2" name="Tytuł 1"/>
          <p:cNvSpPr>
            <a:spLocks noGrp="1"/>
          </p:cNvSpPr>
          <p:nvPr>
            <p:ph type="title"/>
          </p:nvPr>
        </p:nvSpPr>
        <p:spPr>
          <a:xfrm>
            <a:off x="571472" y="285728"/>
            <a:ext cx="8229600" cy="1143000"/>
          </a:xfrm>
        </p:spPr>
        <p:txBody>
          <a:bodyPr>
            <a:normAutofit/>
          </a:bodyPr>
          <a:lstStyle/>
          <a:p>
            <a:r>
              <a:rPr lang="pl-PL" dirty="0" smtClean="0"/>
              <a:t>Dyskografi</a:t>
            </a:r>
            <a:r>
              <a:rPr lang="pl-PL" dirty="0" smtClean="0"/>
              <a:t>a  (za życia)</a:t>
            </a:r>
            <a:endParaRPr lang="pl-PL" dirty="0"/>
          </a:p>
        </p:txBody>
      </p:sp>
      <p:sp>
        <p:nvSpPr>
          <p:cNvPr id="3" name="Symbol zastępczy zawartości 2"/>
          <p:cNvSpPr>
            <a:spLocks noGrp="1"/>
          </p:cNvSpPr>
          <p:nvPr>
            <p:ph idx="1"/>
          </p:nvPr>
        </p:nvSpPr>
        <p:spPr>
          <a:xfrm>
            <a:off x="357158" y="1643050"/>
            <a:ext cx="8229600" cy="4525963"/>
          </a:xfrm>
        </p:spPr>
        <p:txBody>
          <a:bodyPr>
            <a:noAutofit/>
          </a:bodyPr>
          <a:lstStyle/>
          <a:p>
            <a:pPr>
              <a:buNone/>
            </a:pPr>
            <a:r>
              <a:rPr lang="pl-PL" sz="1800" dirty="0" smtClean="0"/>
              <a:t>Jako THE WAILERS</a:t>
            </a:r>
          </a:p>
          <a:p>
            <a:r>
              <a:rPr lang="pl-PL" sz="1800" dirty="0" smtClean="0"/>
              <a:t>CATCH A FIRE (1973)</a:t>
            </a:r>
          </a:p>
          <a:p>
            <a:r>
              <a:rPr lang="pl-PL" sz="1800" dirty="0" smtClean="0"/>
              <a:t>BUMIN’ </a:t>
            </a:r>
            <a:r>
              <a:rPr lang="pl-PL" sz="1800" dirty="0" smtClean="0"/>
              <a:t>(1973)</a:t>
            </a:r>
            <a:endParaRPr lang="pl-PL" sz="1800" dirty="0" smtClean="0"/>
          </a:p>
          <a:p>
            <a:pPr>
              <a:buNone/>
            </a:pPr>
            <a:r>
              <a:rPr lang="pl-PL" sz="1800" dirty="0" smtClean="0"/>
              <a:t>Jako BOB MARLEY &amp; THE WAILERS</a:t>
            </a:r>
          </a:p>
          <a:p>
            <a:r>
              <a:rPr lang="pl-PL" sz="1800" dirty="0" smtClean="0"/>
              <a:t>AFRICAN HERBSMAN (1973)</a:t>
            </a:r>
          </a:p>
          <a:p>
            <a:r>
              <a:rPr lang="pl-PL" sz="1800" dirty="0" smtClean="0"/>
              <a:t>NATTY DREAD (1974)</a:t>
            </a:r>
          </a:p>
          <a:p>
            <a:r>
              <a:rPr lang="pl-PL" sz="1800" dirty="0" smtClean="0"/>
              <a:t>LIVE! (1975)</a:t>
            </a:r>
          </a:p>
          <a:p>
            <a:r>
              <a:rPr lang="pl-PL" sz="1800" dirty="0" smtClean="0"/>
              <a:t>RSTAMAN VIBRATION (1976)</a:t>
            </a:r>
          </a:p>
          <a:p>
            <a:r>
              <a:rPr lang="pl-PL" sz="1800" dirty="0" smtClean="0"/>
              <a:t>EXODUS (1977)</a:t>
            </a:r>
          </a:p>
          <a:p>
            <a:r>
              <a:rPr lang="pl-PL" sz="1800" dirty="0" smtClean="0"/>
              <a:t>KAYA (1978)</a:t>
            </a:r>
          </a:p>
          <a:p>
            <a:r>
              <a:rPr lang="pl-PL" sz="1800" dirty="0" smtClean="0"/>
              <a:t>BABYLON BY BUS (1978)</a:t>
            </a:r>
          </a:p>
          <a:p>
            <a:r>
              <a:rPr lang="pl-PL" sz="1800" dirty="0" smtClean="0"/>
              <a:t>SURVIVAL (1979)</a:t>
            </a:r>
          </a:p>
          <a:p>
            <a:r>
              <a:rPr lang="pl-PL" sz="1800" dirty="0" smtClean="0"/>
              <a:t>UPRISING (1980)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
        <p:nvSpPr>
          <p:cNvPr id="2" name="Tytuł 1"/>
          <p:cNvSpPr>
            <a:spLocks noGrp="1"/>
          </p:cNvSpPr>
          <p:nvPr>
            <p:ph type="title"/>
          </p:nvPr>
        </p:nvSpPr>
        <p:spPr/>
        <p:txBody>
          <a:bodyPr/>
          <a:lstStyle/>
          <a:p>
            <a:r>
              <a:rPr lang="pl-PL" dirty="0" smtClean="0">
                <a:solidFill>
                  <a:schemeClr val="bg1"/>
                </a:solidFill>
              </a:rPr>
              <a:t>I TE POŚMIERTNE </a:t>
            </a:r>
            <a:endParaRPr lang="pl-PL" dirty="0">
              <a:solidFill>
                <a:schemeClr val="bg1"/>
              </a:solidFill>
            </a:endParaRPr>
          </a:p>
        </p:txBody>
      </p:sp>
      <p:sp>
        <p:nvSpPr>
          <p:cNvPr id="3" name="Symbol zastępczy zawartości 2"/>
          <p:cNvSpPr>
            <a:spLocks noGrp="1"/>
          </p:cNvSpPr>
          <p:nvPr>
            <p:ph idx="1"/>
          </p:nvPr>
        </p:nvSpPr>
        <p:spPr>
          <a:xfrm>
            <a:off x="457200" y="1600200"/>
            <a:ext cx="4614866" cy="4525963"/>
          </a:xfrm>
        </p:spPr>
        <p:txBody>
          <a:bodyPr>
            <a:normAutofit fontScale="85000" lnSpcReduction="20000"/>
          </a:bodyPr>
          <a:lstStyle/>
          <a:p>
            <a:r>
              <a:rPr lang="pl-PL" b="1" dirty="0" smtClean="0">
                <a:solidFill>
                  <a:srgbClr val="FF0000"/>
                </a:solidFill>
                <a:hlinkClick r:id="rId3" tooltip="Confrontation"/>
              </a:rPr>
              <a:t>c</a:t>
            </a:r>
            <a:r>
              <a:rPr lang="en-US" b="1" dirty="0" err="1" smtClean="0">
                <a:solidFill>
                  <a:srgbClr val="FF0000"/>
                </a:solidFill>
                <a:hlinkClick r:id="rId3" tooltip="Confrontation"/>
              </a:rPr>
              <a:t>onfrontation</a:t>
            </a:r>
            <a:r>
              <a:rPr lang="en-US" b="1" dirty="0" smtClean="0">
                <a:solidFill>
                  <a:srgbClr val="FF0000"/>
                </a:solidFill>
              </a:rPr>
              <a:t> (</a:t>
            </a:r>
            <a:r>
              <a:rPr lang="en-US" b="1" dirty="0" smtClean="0">
                <a:solidFill>
                  <a:srgbClr val="FF0000"/>
                </a:solidFill>
                <a:hlinkClick r:id="rId4" tooltip="1983"/>
              </a:rPr>
              <a:t>1983</a:t>
            </a:r>
            <a:r>
              <a:rPr lang="en-US" b="1" dirty="0" smtClean="0">
                <a:solidFill>
                  <a:srgbClr val="FF0000"/>
                </a:solidFill>
              </a:rPr>
              <a:t>)</a:t>
            </a:r>
          </a:p>
          <a:p>
            <a:r>
              <a:rPr lang="en-US" b="1" dirty="0" smtClean="0">
                <a:solidFill>
                  <a:srgbClr val="FF0000"/>
                </a:solidFill>
                <a:hlinkClick r:id="rId5" tooltip="Legend (album Boba Marleya)"/>
              </a:rPr>
              <a:t>legend</a:t>
            </a:r>
            <a:r>
              <a:rPr lang="en-US" b="1" dirty="0" smtClean="0">
                <a:solidFill>
                  <a:srgbClr val="FF0000"/>
                </a:solidFill>
              </a:rPr>
              <a:t> (</a:t>
            </a:r>
            <a:r>
              <a:rPr lang="en-US" b="1" dirty="0" smtClean="0">
                <a:solidFill>
                  <a:srgbClr val="FF0000"/>
                </a:solidFill>
                <a:hlinkClick r:id="rId6" tooltip="1984"/>
              </a:rPr>
              <a:t>1984</a:t>
            </a:r>
            <a:r>
              <a:rPr lang="en-US" b="1" dirty="0" smtClean="0">
                <a:solidFill>
                  <a:srgbClr val="FF0000"/>
                </a:solidFill>
              </a:rPr>
              <a:t>)</a:t>
            </a:r>
          </a:p>
          <a:p>
            <a:r>
              <a:rPr lang="en-US" b="1" dirty="0" smtClean="0">
                <a:solidFill>
                  <a:srgbClr val="FF0000"/>
                </a:solidFill>
                <a:hlinkClick r:id="rId7" tooltip="Rebel Music (strona nie istnieje)"/>
              </a:rPr>
              <a:t>rebel music</a:t>
            </a:r>
            <a:r>
              <a:rPr lang="en-US" b="1" dirty="0" smtClean="0">
                <a:solidFill>
                  <a:srgbClr val="FF0000"/>
                </a:solidFill>
              </a:rPr>
              <a:t> (</a:t>
            </a:r>
            <a:r>
              <a:rPr lang="en-US" b="1" dirty="0" smtClean="0">
                <a:solidFill>
                  <a:srgbClr val="FF0000"/>
                </a:solidFill>
                <a:hlinkClick r:id="rId8" tooltip="1986"/>
              </a:rPr>
              <a:t>1986</a:t>
            </a:r>
            <a:r>
              <a:rPr lang="en-US" b="1" dirty="0" smtClean="0">
                <a:solidFill>
                  <a:srgbClr val="FF0000"/>
                </a:solidFill>
              </a:rPr>
              <a:t>)</a:t>
            </a:r>
          </a:p>
          <a:p>
            <a:r>
              <a:rPr lang="en-US" b="1" dirty="0" err="1" smtClean="0">
                <a:solidFill>
                  <a:srgbClr val="FF0000"/>
                </a:solidFill>
                <a:hlinkClick r:id="rId9" tooltip="Talkin Blues (strona nie istnieje)"/>
              </a:rPr>
              <a:t>talkin</a:t>
            </a:r>
            <a:r>
              <a:rPr lang="en-US" b="1" dirty="0" smtClean="0">
                <a:solidFill>
                  <a:srgbClr val="FF0000"/>
                </a:solidFill>
                <a:hlinkClick r:id="rId9" tooltip="Talkin Blues (strona nie istnieje)"/>
              </a:rPr>
              <a:t> blues</a:t>
            </a:r>
            <a:r>
              <a:rPr lang="en-US" b="1" dirty="0" smtClean="0">
                <a:solidFill>
                  <a:srgbClr val="FF0000"/>
                </a:solidFill>
              </a:rPr>
              <a:t> (</a:t>
            </a:r>
            <a:r>
              <a:rPr lang="en-US" b="1" dirty="0" smtClean="0">
                <a:solidFill>
                  <a:srgbClr val="FF0000"/>
                </a:solidFill>
                <a:hlinkClick r:id="rId10" tooltip="1991"/>
              </a:rPr>
              <a:t>1991</a:t>
            </a:r>
            <a:r>
              <a:rPr lang="en-US" b="1" dirty="0" smtClean="0">
                <a:solidFill>
                  <a:srgbClr val="FF0000"/>
                </a:solidFill>
              </a:rPr>
              <a:t>)</a:t>
            </a:r>
          </a:p>
          <a:p>
            <a:r>
              <a:rPr lang="en-US" b="1" dirty="0" smtClean="0">
                <a:solidFill>
                  <a:srgbClr val="FF0000"/>
                </a:solidFill>
                <a:hlinkClick r:id="rId11" tooltip="Songs Of Freedom (strona nie istnieje)"/>
              </a:rPr>
              <a:t>songs of freedom</a:t>
            </a:r>
            <a:r>
              <a:rPr lang="en-US" b="1" dirty="0" smtClean="0">
                <a:solidFill>
                  <a:srgbClr val="FF0000"/>
                </a:solidFill>
              </a:rPr>
              <a:t> (</a:t>
            </a:r>
            <a:r>
              <a:rPr lang="en-US" b="1" dirty="0" smtClean="0">
                <a:solidFill>
                  <a:srgbClr val="FF0000"/>
                </a:solidFill>
                <a:hlinkClick r:id="rId12" tooltip="1992"/>
              </a:rPr>
              <a:t>1992</a:t>
            </a:r>
            <a:r>
              <a:rPr lang="en-US" b="1" dirty="0" smtClean="0">
                <a:solidFill>
                  <a:srgbClr val="FF0000"/>
                </a:solidFill>
              </a:rPr>
              <a:t>)</a:t>
            </a:r>
          </a:p>
          <a:p>
            <a:r>
              <a:rPr lang="en-US" b="1" dirty="0" smtClean="0">
                <a:solidFill>
                  <a:srgbClr val="FF0000"/>
                </a:solidFill>
                <a:hlinkClick r:id="rId13" tooltip="Natural Mystic (strona nie istnieje)"/>
              </a:rPr>
              <a:t>natural mystic</a:t>
            </a:r>
            <a:r>
              <a:rPr lang="en-US" b="1" dirty="0" smtClean="0">
                <a:solidFill>
                  <a:srgbClr val="FF0000"/>
                </a:solidFill>
              </a:rPr>
              <a:t> (</a:t>
            </a:r>
            <a:r>
              <a:rPr lang="en-US" b="1" dirty="0" smtClean="0">
                <a:solidFill>
                  <a:srgbClr val="FF0000"/>
                </a:solidFill>
                <a:hlinkClick r:id="rId14" tooltip="1995"/>
              </a:rPr>
              <a:t>1995</a:t>
            </a:r>
            <a:r>
              <a:rPr lang="en-US" b="1" dirty="0" smtClean="0">
                <a:solidFill>
                  <a:srgbClr val="FF0000"/>
                </a:solidFill>
              </a:rPr>
              <a:t>)</a:t>
            </a:r>
          </a:p>
          <a:p>
            <a:r>
              <a:rPr lang="en-US" b="1" dirty="0" smtClean="0">
                <a:solidFill>
                  <a:srgbClr val="FF0000"/>
                </a:solidFill>
                <a:hlinkClick r:id="rId15" tooltip="Soul's Almighty (strona nie istnieje)"/>
              </a:rPr>
              <a:t>soul's almighty</a:t>
            </a:r>
            <a:r>
              <a:rPr lang="en-US" b="1" dirty="0" smtClean="0">
                <a:solidFill>
                  <a:srgbClr val="FF0000"/>
                </a:solidFill>
              </a:rPr>
              <a:t> (</a:t>
            </a:r>
            <a:r>
              <a:rPr lang="en-US" b="1" dirty="0" smtClean="0">
                <a:solidFill>
                  <a:srgbClr val="FF0000"/>
                </a:solidFill>
                <a:hlinkClick r:id="rId16" tooltip="1996"/>
              </a:rPr>
              <a:t>1996</a:t>
            </a:r>
            <a:r>
              <a:rPr lang="en-US" b="1" dirty="0" smtClean="0">
                <a:solidFill>
                  <a:srgbClr val="FF0000"/>
                </a:solidFill>
              </a:rPr>
              <a:t>)</a:t>
            </a:r>
          </a:p>
          <a:p>
            <a:r>
              <a:rPr lang="en-US" b="1" dirty="0" smtClean="0">
                <a:solidFill>
                  <a:srgbClr val="FF0000"/>
                </a:solidFill>
                <a:hlinkClick r:id="rId17" tooltip="Dreams of Freedom (strona nie istnieje)"/>
              </a:rPr>
              <a:t>dreams of freedom</a:t>
            </a:r>
            <a:r>
              <a:rPr lang="en-US" b="1" dirty="0" smtClean="0">
                <a:solidFill>
                  <a:srgbClr val="FF0000"/>
                </a:solidFill>
              </a:rPr>
              <a:t> (</a:t>
            </a:r>
            <a:r>
              <a:rPr lang="en-US" b="1" dirty="0" smtClean="0">
                <a:solidFill>
                  <a:srgbClr val="FF0000"/>
                </a:solidFill>
                <a:hlinkClick r:id="rId18" tooltip="1997"/>
              </a:rPr>
              <a:t>1997</a:t>
            </a:r>
            <a:r>
              <a:rPr lang="en-US" b="1" dirty="0" smtClean="0">
                <a:solidFill>
                  <a:srgbClr val="FF0000"/>
                </a:solidFill>
              </a:rPr>
              <a:t>)</a:t>
            </a:r>
          </a:p>
          <a:p>
            <a:r>
              <a:rPr lang="en-US" b="1" dirty="0" smtClean="0">
                <a:solidFill>
                  <a:srgbClr val="FF0000"/>
                </a:solidFill>
                <a:hlinkClick r:id="rId19" tooltip="Rock to the Rock (strona nie istnieje)"/>
              </a:rPr>
              <a:t>rock to the rock</a:t>
            </a:r>
            <a:r>
              <a:rPr lang="en-US" b="1" dirty="0" smtClean="0">
                <a:solidFill>
                  <a:srgbClr val="FF0000"/>
                </a:solidFill>
              </a:rPr>
              <a:t> (</a:t>
            </a:r>
            <a:r>
              <a:rPr lang="en-US" b="1" dirty="0" smtClean="0">
                <a:solidFill>
                  <a:srgbClr val="FF0000"/>
                </a:solidFill>
                <a:hlinkClick r:id="rId20" tooltip="1999"/>
              </a:rPr>
              <a:t>1999</a:t>
            </a:r>
            <a:r>
              <a:rPr lang="en-US" b="1" dirty="0" smtClean="0">
                <a:solidFill>
                  <a:srgbClr val="FF0000"/>
                </a:solidFill>
              </a:rPr>
              <a:t>)</a:t>
            </a:r>
          </a:p>
          <a:p>
            <a:r>
              <a:rPr lang="en-US" b="1" dirty="0" smtClean="0">
                <a:solidFill>
                  <a:srgbClr val="FF0000"/>
                </a:solidFill>
                <a:hlinkClick r:id="rId21" tooltip="Chant Down Babylon (strona nie istnieje)"/>
              </a:rPr>
              <a:t>chant down </a:t>
            </a:r>
            <a:r>
              <a:rPr lang="en-US" b="1" dirty="0" err="1" smtClean="0">
                <a:solidFill>
                  <a:srgbClr val="FF0000"/>
                </a:solidFill>
                <a:hlinkClick r:id="rId21" tooltip="Chant Down Babylon (strona nie istnieje)"/>
              </a:rPr>
              <a:t>babylon</a:t>
            </a:r>
            <a:r>
              <a:rPr lang="en-US" b="1" dirty="0" smtClean="0">
                <a:solidFill>
                  <a:srgbClr val="FF0000"/>
                </a:solidFill>
              </a:rPr>
              <a:t>(</a:t>
            </a:r>
            <a:r>
              <a:rPr lang="en-US" b="1" dirty="0" smtClean="0">
                <a:solidFill>
                  <a:srgbClr val="FF0000"/>
                </a:solidFill>
                <a:hlinkClick r:id="rId20" tooltip="1999"/>
              </a:rPr>
              <a:t>1999</a:t>
            </a:r>
            <a:r>
              <a:rPr lang="en-US" b="1" dirty="0" smtClean="0">
                <a:solidFill>
                  <a:srgbClr val="FF0000"/>
                </a:solidFill>
              </a:rPr>
              <a:t>)</a:t>
            </a:r>
          </a:p>
        </p:txBody>
      </p:sp>
      <p:sp>
        <p:nvSpPr>
          <p:cNvPr id="5" name="pole tekstowe 4"/>
          <p:cNvSpPr txBox="1"/>
          <p:nvPr/>
        </p:nvSpPr>
        <p:spPr>
          <a:xfrm>
            <a:off x="4643406" y="2071678"/>
            <a:ext cx="4500594" cy="3416320"/>
          </a:xfrm>
          <a:prstGeom prst="rect">
            <a:avLst/>
          </a:prstGeom>
          <a:noFill/>
        </p:spPr>
        <p:txBody>
          <a:bodyPr wrap="square" rtlCol="0">
            <a:spAutoFit/>
          </a:bodyPr>
          <a:lstStyle/>
          <a:p>
            <a:r>
              <a:rPr lang="en-US" b="1" dirty="0" smtClean="0">
                <a:solidFill>
                  <a:srgbClr val="FF0000"/>
                </a:solidFill>
                <a:hlinkClick r:id="rId22" tooltip="One Love: The Very Best of Bob Marley &amp; The Wailers (strona nie istnieje)"/>
              </a:rPr>
              <a:t>one love: the very best of bob </a:t>
            </a:r>
            <a:r>
              <a:rPr lang="en-US" b="1" dirty="0" err="1" smtClean="0">
                <a:solidFill>
                  <a:srgbClr val="FF0000"/>
                </a:solidFill>
                <a:hlinkClick r:id="rId22" tooltip="One Love: The Very Best of Bob Marley &amp; The Wailers (strona nie istnieje)"/>
              </a:rPr>
              <a:t>marley</a:t>
            </a:r>
            <a:r>
              <a:rPr lang="en-US" b="1" dirty="0" smtClean="0">
                <a:solidFill>
                  <a:srgbClr val="FF0000"/>
                </a:solidFill>
                <a:hlinkClick r:id="rId22" tooltip="One Love: The Very Best of Bob Marley &amp; The Wailers (strona nie istnieje)"/>
              </a:rPr>
              <a:t> &amp; the wailers</a:t>
            </a:r>
            <a:r>
              <a:rPr lang="en-US" b="1" dirty="0" smtClean="0">
                <a:solidFill>
                  <a:srgbClr val="FF0000"/>
                </a:solidFill>
              </a:rPr>
              <a:t> (</a:t>
            </a:r>
            <a:r>
              <a:rPr lang="en-US" b="1" dirty="0" smtClean="0">
                <a:solidFill>
                  <a:srgbClr val="FF0000"/>
                </a:solidFill>
                <a:hlinkClick r:id="rId23" tooltip="2001"/>
              </a:rPr>
              <a:t>2001</a:t>
            </a:r>
            <a:r>
              <a:rPr lang="en-US" b="1" dirty="0" smtClean="0">
                <a:solidFill>
                  <a:srgbClr val="FF0000"/>
                </a:solidFill>
              </a:rPr>
              <a:t>)</a:t>
            </a:r>
          </a:p>
          <a:p>
            <a:r>
              <a:rPr lang="en-US" b="1" dirty="0" smtClean="0">
                <a:solidFill>
                  <a:srgbClr val="FF0000"/>
                </a:solidFill>
                <a:hlinkClick r:id="rId24" tooltip="Live At Roxy (strona nie istnieje)"/>
              </a:rPr>
              <a:t>live at </a:t>
            </a:r>
            <a:r>
              <a:rPr lang="en-US" b="1" dirty="0" err="1" smtClean="0">
                <a:solidFill>
                  <a:srgbClr val="FF0000"/>
                </a:solidFill>
                <a:hlinkClick r:id="rId24" tooltip="Live At Roxy (strona nie istnieje)"/>
              </a:rPr>
              <a:t>roxy</a:t>
            </a:r>
            <a:r>
              <a:rPr lang="en-US" b="1" dirty="0" smtClean="0">
                <a:solidFill>
                  <a:srgbClr val="FF0000"/>
                </a:solidFill>
              </a:rPr>
              <a:t> (</a:t>
            </a:r>
            <a:r>
              <a:rPr lang="en-US" b="1" dirty="0" smtClean="0">
                <a:solidFill>
                  <a:srgbClr val="FF0000"/>
                </a:solidFill>
                <a:hlinkClick r:id="rId25" tooltip="2003"/>
              </a:rPr>
              <a:t>2003</a:t>
            </a:r>
            <a:r>
              <a:rPr lang="en-US" b="1" dirty="0" smtClean="0">
                <a:solidFill>
                  <a:srgbClr val="FF0000"/>
                </a:solidFill>
              </a:rPr>
              <a:t>)</a:t>
            </a:r>
          </a:p>
          <a:p>
            <a:r>
              <a:rPr lang="en-US" b="1" dirty="0" smtClean="0">
                <a:solidFill>
                  <a:srgbClr val="FF0000"/>
                </a:solidFill>
                <a:hlinkClick r:id="rId26" tooltip="Gold (album Boba Marleya i The Wailers) (strona nie istnieje)"/>
              </a:rPr>
              <a:t>gold</a:t>
            </a:r>
            <a:r>
              <a:rPr lang="en-US" b="1" dirty="0" smtClean="0">
                <a:solidFill>
                  <a:srgbClr val="FF0000"/>
                </a:solidFill>
              </a:rPr>
              <a:t> (</a:t>
            </a:r>
            <a:r>
              <a:rPr lang="en-US" b="1" dirty="0" smtClean="0">
                <a:solidFill>
                  <a:srgbClr val="FF0000"/>
                </a:solidFill>
                <a:hlinkClick r:id="rId27" tooltip="2005"/>
              </a:rPr>
              <a:t>2005</a:t>
            </a:r>
            <a:r>
              <a:rPr lang="en-US" b="1" dirty="0" smtClean="0">
                <a:solidFill>
                  <a:srgbClr val="FF0000"/>
                </a:solidFill>
              </a:rPr>
              <a:t>)</a:t>
            </a:r>
          </a:p>
          <a:p>
            <a:r>
              <a:rPr lang="en-US" b="1" dirty="0" err="1" smtClean="0">
                <a:solidFill>
                  <a:srgbClr val="FF0000"/>
                </a:solidFill>
                <a:hlinkClick r:id="rId28" tooltip="Africa Unite: The Singles Collection (strona nie istnieje)"/>
              </a:rPr>
              <a:t>africa</a:t>
            </a:r>
            <a:r>
              <a:rPr lang="en-US" b="1" dirty="0" smtClean="0">
                <a:solidFill>
                  <a:srgbClr val="FF0000"/>
                </a:solidFill>
                <a:hlinkClick r:id="rId28" tooltip="Africa Unite: The Singles Collection (strona nie istnieje)"/>
              </a:rPr>
              <a:t> unite: the singles collection</a:t>
            </a:r>
            <a:r>
              <a:rPr lang="en-US" b="1" dirty="0" smtClean="0">
                <a:solidFill>
                  <a:srgbClr val="FF0000"/>
                </a:solidFill>
              </a:rPr>
              <a:t> (</a:t>
            </a:r>
            <a:r>
              <a:rPr lang="en-US" b="1" dirty="0" smtClean="0">
                <a:solidFill>
                  <a:srgbClr val="FF0000"/>
                </a:solidFill>
                <a:hlinkClick r:id="rId27" tooltip="2005"/>
              </a:rPr>
              <a:t>2005</a:t>
            </a:r>
            <a:r>
              <a:rPr lang="en-US" b="1" dirty="0" smtClean="0">
                <a:solidFill>
                  <a:srgbClr val="FF0000"/>
                </a:solidFill>
              </a:rPr>
              <a:t>)</a:t>
            </a:r>
          </a:p>
          <a:p>
            <a:r>
              <a:rPr lang="en-US" b="1" dirty="0" smtClean="0">
                <a:solidFill>
                  <a:srgbClr val="FF0000"/>
                </a:solidFill>
                <a:hlinkClick r:id="rId29" tooltip="Mellow Moods (strona nie istnieje)"/>
              </a:rPr>
              <a:t>mellow moods</a:t>
            </a:r>
            <a:r>
              <a:rPr lang="en-US" b="1" dirty="0" smtClean="0">
                <a:solidFill>
                  <a:srgbClr val="FF0000"/>
                </a:solidFill>
              </a:rPr>
              <a:t> (</a:t>
            </a:r>
            <a:r>
              <a:rPr lang="en-US" b="1" dirty="0" smtClean="0">
                <a:solidFill>
                  <a:srgbClr val="FF0000"/>
                </a:solidFill>
                <a:hlinkClick r:id="rId30" tooltip="2007"/>
              </a:rPr>
              <a:t>2007</a:t>
            </a:r>
            <a:r>
              <a:rPr lang="en-US" b="1" dirty="0" smtClean="0">
                <a:solidFill>
                  <a:srgbClr val="FF0000"/>
                </a:solidFill>
              </a:rPr>
              <a:t>)</a:t>
            </a:r>
          </a:p>
          <a:p>
            <a:r>
              <a:rPr lang="en-US" b="1" dirty="0" smtClean="0">
                <a:solidFill>
                  <a:srgbClr val="FF0000"/>
                </a:solidFill>
                <a:hlinkClick r:id="rId31" tooltip="B is for Bob"/>
              </a:rPr>
              <a:t>b is for bob</a:t>
            </a:r>
            <a:r>
              <a:rPr lang="en-US" b="1" dirty="0" smtClean="0">
                <a:solidFill>
                  <a:srgbClr val="FF0000"/>
                </a:solidFill>
              </a:rPr>
              <a:t> (</a:t>
            </a:r>
            <a:r>
              <a:rPr lang="en-US" b="1" dirty="0" smtClean="0">
                <a:solidFill>
                  <a:srgbClr val="FF0000"/>
                </a:solidFill>
                <a:hlinkClick r:id="rId32" tooltip="2009"/>
              </a:rPr>
              <a:t>2009</a:t>
            </a:r>
            <a:r>
              <a:rPr lang="en-US" b="1" dirty="0" smtClean="0">
                <a:solidFill>
                  <a:srgbClr val="FF0000"/>
                </a:solidFill>
              </a:rPr>
              <a:t>)</a:t>
            </a:r>
          </a:p>
          <a:p>
            <a:r>
              <a:rPr lang="en-US" b="1" dirty="0" smtClean="0">
                <a:solidFill>
                  <a:srgbClr val="FF0000"/>
                </a:solidFill>
                <a:hlinkClick r:id="rId33" tooltip="Sounds From The Spirit (strona nie istnieje)"/>
              </a:rPr>
              <a:t>sounds from the spirit</a:t>
            </a:r>
            <a:r>
              <a:rPr lang="en-US" b="1" dirty="0" smtClean="0">
                <a:solidFill>
                  <a:srgbClr val="FF0000"/>
                </a:solidFill>
              </a:rPr>
              <a:t> (</a:t>
            </a:r>
            <a:r>
              <a:rPr lang="en-US" b="1" dirty="0" smtClean="0">
                <a:solidFill>
                  <a:srgbClr val="FF0000"/>
                </a:solidFill>
                <a:hlinkClick r:id="rId32" tooltip="2009"/>
              </a:rPr>
              <a:t>2009</a:t>
            </a:r>
            <a:r>
              <a:rPr lang="en-US" b="1" dirty="0" smtClean="0">
                <a:solidFill>
                  <a:srgbClr val="FF0000"/>
                </a:solidFill>
              </a:rPr>
              <a:t>)</a:t>
            </a:r>
          </a:p>
          <a:p>
            <a:r>
              <a:rPr lang="en-US" b="1" dirty="0" smtClean="0">
                <a:solidFill>
                  <a:srgbClr val="FF0000"/>
                </a:solidFill>
                <a:hlinkClick r:id="rId34" tooltip="Music For Pleasure (strona nie istnieje)"/>
              </a:rPr>
              <a:t>music for pleasure</a:t>
            </a:r>
            <a:r>
              <a:rPr lang="en-US" b="1" dirty="0" smtClean="0">
                <a:solidFill>
                  <a:srgbClr val="FF0000"/>
                </a:solidFill>
              </a:rPr>
              <a:t> (</a:t>
            </a:r>
            <a:r>
              <a:rPr lang="en-US" b="1" dirty="0" smtClean="0">
                <a:solidFill>
                  <a:srgbClr val="FF0000"/>
                </a:solidFill>
                <a:hlinkClick r:id="rId35" tooltip="2010"/>
              </a:rPr>
              <a:t>2010</a:t>
            </a:r>
            <a:r>
              <a:rPr lang="en-US" b="1" dirty="0" smtClean="0">
                <a:solidFill>
                  <a:srgbClr val="FF0000"/>
                </a:solidFill>
              </a:rPr>
              <a:t>)</a:t>
            </a:r>
          </a:p>
          <a:p>
            <a:r>
              <a:rPr lang="en-US" b="1" dirty="0" smtClean="0">
                <a:solidFill>
                  <a:srgbClr val="FF0000"/>
                </a:solidFill>
                <a:hlinkClick r:id="rId36" tooltip="The Real Greatest Hits (strona nie istnieje)"/>
              </a:rPr>
              <a:t>the real greatest hits</a:t>
            </a:r>
            <a:r>
              <a:rPr lang="en-US" b="1" dirty="0" smtClean="0">
                <a:solidFill>
                  <a:srgbClr val="FF0000"/>
                </a:solidFill>
              </a:rPr>
              <a:t> (</a:t>
            </a:r>
            <a:r>
              <a:rPr lang="en-US" b="1" dirty="0" smtClean="0">
                <a:solidFill>
                  <a:srgbClr val="FF0000"/>
                </a:solidFill>
                <a:hlinkClick r:id="rId35" tooltip="2010"/>
              </a:rPr>
              <a:t>2010</a:t>
            </a:r>
            <a:r>
              <a:rPr lang="en-US" b="1" dirty="0" smtClean="0">
                <a:solidFill>
                  <a:srgbClr val="FF0000"/>
                </a:solidFill>
              </a:rPr>
              <a:t>)</a:t>
            </a:r>
          </a:p>
          <a:p>
            <a:r>
              <a:rPr lang="en-US" b="1" dirty="0" smtClean="0">
                <a:solidFill>
                  <a:srgbClr val="FF0000"/>
                </a:solidFill>
                <a:hlinkClick r:id="rId37" tooltip="Live Forever (strona nie istnieje)"/>
              </a:rPr>
              <a:t>live forever</a:t>
            </a:r>
            <a:r>
              <a:rPr lang="en-US" b="1" dirty="0" smtClean="0">
                <a:solidFill>
                  <a:srgbClr val="FF0000"/>
                </a:solidFill>
              </a:rPr>
              <a:t> (</a:t>
            </a:r>
            <a:r>
              <a:rPr lang="en-US" b="1" dirty="0" smtClean="0">
                <a:solidFill>
                  <a:srgbClr val="FF0000"/>
                </a:solidFill>
                <a:hlinkClick r:id="rId38" tooltip="2011"/>
              </a:rPr>
              <a:t>2011</a:t>
            </a:r>
            <a:r>
              <a:rPr lang="en-US" b="1" dirty="0" smtClean="0">
                <a:solidFill>
                  <a:srgbClr val="FF0000"/>
                </a:solidFill>
              </a:rPr>
              <a:t>)</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srcRect/>
          <a:stretch>
            <a:fillRect/>
          </a:stretch>
        </p:blipFill>
        <p:spPr bwMode="auto">
          <a:xfrm>
            <a:off x="0" y="0"/>
            <a:ext cx="9144000" cy="6864853"/>
          </a:xfrm>
          <a:prstGeom prst="rect">
            <a:avLst/>
          </a:prstGeom>
          <a:noFill/>
          <a:ln w="9525">
            <a:noFill/>
            <a:miter lim="800000"/>
            <a:headEnd/>
            <a:tailEnd/>
          </a:ln>
          <a:effectLst/>
        </p:spPr>
      </p:pic>
      <p:pic>
        <p:nvPicPr>
          <p:cNvPr id="5122" name="Picture 2"/>
          <p:cNvPicPr>
            <a:picLocks noChangeAspect="1" noChangeArrowheads="1"/>
          </p:cNvPicPr>
          <p:nvPr/>
        </p:nvPicPr>
        <p:blipFill>
          <a:blip r:embed="rId3"/>
          <a:srcRect/>
          <a:stretch>
            <a:fillRect/>
          </a:stretch>
        </p:blipFill>
        <p:spPr bwMode="auto">
          <a:xfrm>
            <a:off x="1714480" y="0"/>
            <a:ext cx="5429256" cy="6840863"/>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569</Words>
  <Application>Microsoft Office PowerPoint</Application>
  <PresentationFormat>Pokaz na ekranie (4:3)</PresentationFormat>
  <Paragraphs>53</Paragraphs>
  <Slides>6</Slides>
  <Notes>0</Notes>
  <HiddenSlides>0</HiddenSlides>
  <MMClips>0</MMClips>
  <ScaleCrop>false</ScaleCrop>
  <HeadingPairs>
    <vt:vector size="4" baseType="variant">
      <vt:variant>
        <vt:lpstr>Motyw</vt:lpstr>
      </vt:variant>
      <vt:variant>
        <vt:i4>1</vt:i4>
      </vt:variant>
      <vt:variant>
        <vt:lpstr>Tytuły slajdów</vt:lpstr>
      </vt:variant>
      <vt:variant>
        <vt:i4>6</vt:i4>
      </vt:variant>
    </vt:vector>
  </HeadingPairs>
  <TitlesOfParts>
    <vt:vector size="7" baseType="lpstr">
      <vt:lpstr>Motyw pakietu Office</vt:lpstr>
      <vt:lpstr>Slajd 1</vt:lpstr>
      <vt:lpstr>BOB MARLEY </vt:lpstr>
      <vt:lpstr>Rodzina (dzieci)</vt:lpstr>
      <vt:lpstr>Dyskografia  (za życia)</vt:lpstr>
      <vt:lpstr>I TE POŚMIERTNE </vt:lpstr>
      <vt:lpstr>Slajd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Michał</dc:creator>
  <cp:lastModifiedBy>Michał</cp:lastModifiedBy>
  <cp:revision>8</cp:revision>
  <dcterms:created xsi:type="dcterms:W3CDTF">2012-01-30T17:52:30Z</dcterms:created>
  <dcterms:modified xsi:type="dcterms:W3CDTF">2012-02-06T22:19:10Z</dcterms:modified>
</cp:coreProperties>
</file>