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41BCFC0-D486-4EE9-A5F1-9BC56D8A8280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4E3-72A4-4BEB-B2A9-E34567922A9C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655D-F6A4-4A9A-AD7D-807224273627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B9A4-7814-429D-902D-A927F77DDFDD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262D-26BF-4BC2-851A-BB641D76AD94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A3B6-3DC6-454C-8F70-4BC89EE5F7B2}" type="datetime1">
              <a:rPr/>
              <a:pPr/>
              <a:t>1/28/2008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8037-858E-44D5-8099-1EACF801F58A}" type="datetime1">
              <a:rPr/>
              <a:pPr/>
              <a:t>1/28/2008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0CC5-163C-4ED7-A60D-C68E8B8E1ECC}" type="datetime1">
              <a:rPr/>
              <a:pPr/>
              <a:t>1/28/2008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8DF-CA1E-4911-9E2B-0C3AE4068B59}" type="datetime1">
              <a:rPr/>
              <a:pPr/>
              <a:t>1/28/2008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7383-FE98-4AB1-910A-F537928E843E}" type="datetime1">
              <a:rPr/>
              <a:pPr/>
              <a:t>1/28/2008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101F-0E3B-4150-9CD9-4B5224196B1A}" type="datetime1">
              <a:rPr/>
              <a:pPr/>
              <a:t>1/28/2008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178A1E6A-B1D5-4802-8C15-906858F89420}" type="datetime1">
              <a:rPr/>
              <a:pPr/>
              <a:t>1/28/2008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l.wikipedia.org/wiki/Batman_(film)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500990" cy="180190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Tim Burton:</a:t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pl-PL" sz="9600" b="1" dirty="0" smtClean="0">
                <a:solidFill>
                  <a:schemeClr val="accent1">
                    <a:lumMod val="50000"/>
                  </a:schemeClr>
                </a:solidFill>
              </a:rPr>
              <a:t>BATMAN</a:t>
            </a:r>
            <a:endParaRPr lang="pl-PL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678" y="5286388"/>
            <a:ext cx="4724400" cy="1676400"/>
          </a:xfrm>
        </p:spPr>
        <p:txBody>
          <a:bodyPr/>
          <a:lstStyle/>
          <a:p>
            <a:r>
              <a:rPr lang="pl-PL" b="1" dirty="0" smtClean="0"/>
              <a:t>   Łukasz Drozdowicz kl. 3a</a:t>
            </a:r>
            <a:endParaRPr lang="pl-PL" b="1" dirty="0"/>
          </a:p>
        </p:txBody>
      </p:sp>
      <p:pic>
        <p:nvPicPr>
          <p:cNvPr id="8196" name="Picture 4" descr="http://filmireland.net/wp-content/uploads/2012/04/Batman_movi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85992"/>
            <a:ext cx="3848100" cy="28860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286676" cy="928694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Timothy William Burton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28" y="2000240"/>
            <a:ext cx="6230215" cy="3841375"/>
          </a:xfrm>
        </p:spPr>
        <p:txBody>
          <a:bodyPr/>
          <a:lstStyle/>
          <a:p>
            <a:r>
              <a:rPr lang="pl-PL" b="1" dirty="0" smtClean="0"/>
              <a:t>Tim Burton</a:t>
            </a:r>
            <a:r>
              <a:rPr lang="pl-PL" dirty="0" smtClean="0"/>
              <a:t> ur. 25 sierpnia 1958 w Burbank – amerykański reżyser, scenarzysta i producent. Swoją karierę rozpoczynał jako animator w studiu Walta Disneya. Jego pierwszym filmem fabularnym był </a:t>
            </a:r>
            <a:r>
              <a:rPr lang="pl-PL" i="1" dirty="0" smtClean="0"/>
              <a:t>Sok z żuka</a:t>
            </a:r>
            <a:r>
              <a:rPr lang="pl-PL" dirty="0" smtClean="0"/>
              <a:t>. Kolejny film </a:t>
            </a:r>
            <a:r>
              <a:rPr lang="pl-PL" b="1" i="1" dirty="0" smtClean="0">
                <a:hlinkClick r:id="rId2" tooltip="Batman (film)"/>
              </a:rPr>
              <a:t>Batman</a:t>
            </a:r>
            <a:r>
              <a:rPr lang="pl-PL" dirty="0" smtClean="0"/>
              <a:t> uczynił z Burtona gwiazdę pierwszego formatu. Wyreżyserował około 27 filmów, był producentem około 21 filmów, a scenarzystą około 15 filmów.</a:t>
            </a:r>
            <a:endParaRPr lang="pl-PL" dirty="0"/>
          </a:p>
        </p:txBody>
      </p:sp>
      <p:pic>
        <p:nvPicPr>
          <p:cNvPr id="1028" name="Picture 4" descr="http://th09.deviantart.net/fs70/PRE/i/2009/343/a/f/Tim_Burton_by_StCora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4521">
            <a:off x="6244329" y="2248445"/>
            <a:ext cx="2800364" cy="43927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64" y="785794"/>
            <a:ext cx="3929090" cy="808038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solidFill>
                  <a:schemeClr val="bg1">
                    <a:lumMod val="95000"/>
                  </a:schemeClr>
                </a:solidFill>
                <a:cs typeface="Kokila" pitchFamily="34" charset="0"/>
              </a:rPr>
              <a:t>Batman</a:t>
            </a:r>
            <a:endParaRPr lang="pl-PL" sz="8000" b="1" dirty="0">
              <a:solidFill>
                <a:schemeClr val="bg1">
                  <a:lumMod val="95000"/>
                </a:schemeClr>
              </a:solidFill>
              <a:cs typeface="Kokil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857364"/>
            <a:ext cx="7072362" cy="3841375"/>
          </a:xfrm>
        </p:spPr>
        <p:txBody>
          <a:bodyPr>
            <a:noAutofit/>
          </a:bodyPr>
          <a:lstStyle/>
          <a:p>
            <a:r>
              <a:rPr lang="pl-PL" sz="1800" dirty="0" smtClean="0"/>
              <a:t>W Gotham City skorumpowana policja nie radzi sobie ze zwiększającą się przestępczością. Zaczyna pomagać im samozwańczy obrońca miasta - Batman. Nikt nie wierzy w jego istnienie poza dwójką dziennikarzy, Alexandrem Knoxem i Vicky Vale. Tymczasem największy mafijny boss, Carl Grissom, zazdrosny o swoją kochankę postanawia pozbyć się swojego najbardziej zaufanego człowieka, Jacka Napiera. Wysyła go do fabryki chemicznej "Axis Chemicals" na rutynową akcję i daje cynk policji. Na miejscu pojawia się też Batman. Podczas próby zatrzymania Jack najpierw wpada do kadzi z chemikaliami. Staje się Jokerem i szybko przejmuje władzę nad Gotham. Podczas gdy Joker opanowuje miasto, Vicky Vale zaczyna romans z Brucem Waynem, który ukrywa tajemnicę, o której wie tylko jego lokaj Alfred. Kiedy Joker upatruje sobie Vicky za idealną partnerkę i wymyśla plan zabicia wszystkich mieszkańców Gotham, Bruce musi ostatecznie rozprawić się z Jokerem.</a:t>
            </a:r>
            <a:endParaRPr lang="pl-PL" sz="1800" dirty="0"/>
          </a:p>
        </p:txBody>
      </p:sp>
      <p:pic>
        <p:nvPicPr>
          <p:cNvPr id="15362" name="Picture 2" descr="http://aznbadger.files.wordpress.com/2010/09/batmanemb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2700356" cy="19288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4" name="Picture 4" descr="http://imperiumtapet.pl/site_media/wallpaper/28873/image/73b92568721603f0fa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30" y="4429132"/>
            <a:ext cx="2762270" cy="24288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5311562" cy="808038"/>
          </a:xfrm>
        </p:spPr>
        <p:txBody>
          <a:bodyPr/>
          <a:lstStyle/>
          <a:p>
            <a:r>
              <a:rPr lang="pl-PL" b="1" dirty="0" smtClean="0"/>
              <a:t>„Batman” - </a:t>
            </a:r>
            <a:r>
              <a:rPr lang="pl-PL" b="1" u="sng" dirty="0" smtClean="0"/>
              <a:t>obsada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5730149" cy="5072097"/>
          </a:xfrm>
        </p:spPr>
        <p:txBody>
          <a:bodyPr>
            <a:normAutofit/>
          </a:bodyPr>
          <a:lstStyle/>
          <a:p>
            <a:r>
              <a:rPr lang="pl-PL" b="1" dirty="0" smtClean="0"/>
              <a:t>Michael Keaton - </a:t>
            </a:r>
            <a:r>
              <a:rPr lang="pl-PL" dirty="0" smtClean="0"/>
              <a:t>Batman / Bruce Wayne</a:t>
            </a:r>
          </a:p>
          <a:p>
            <a:r>
              <a:rPr lang="pl-PL" b="1" dirty="0" smtClean="0"/>
              <a:t>Jack Nicholson - </a:t>
            </a:r>
            <a:r>
              <a:rPr lang="pl-PL" dirty="0" smtClean="0"/>
              <a:t>Joker / Jack Napier</a:t>
            </a:r>
          </a:p>
          <a:p>
            <a:r>
              <a:rPr lang="pl-PL" b="1" dirty="0" smtClean="0"/>
              <a:t>Kim Basinger - </a:t>
            </a:r>
            <a:r>
              <a:rPr lang="pl-PL" dirty="0" smtClean="0"/>
              <a:t>Vicki Vale</a:t>
            </a:r>
          </a:p>
          <a:p>
            <a:r>
              <a:rPr lang="pl-PL" b="1" dirty="0" smtClean="0"/>
              <a:t>Robert Wuhl - </a:t>
            </a:r>
            <a:r>
              <a:rPr lang="pl-PL" dirty="0" smtClean="0"/>
              <a:t>Alexander Knox</a:t>
            </a:r>
          </a:p>
          <a:p>
            <a:r>
              <a:rPr lang="pl-PL" b="1" dirty="0" smtClean="0"/>
              <a:t>Pat Hingle - </a:t>
            </a:r>
            <a:r>
              <a:rPr lang="pl-PL" dirty="0" smtClean="0"/>
              <a:t>Komisarz James Gordon</a:t>
            </a:r>
          </a:p>
          <a:p>
            <a:r>
              <a:rPr lang="pl-PL" b="1" dirty="0" smtClean="0"/>
              <a:t>Billy Dee Williams - </a:t>
            </a:r>
            <a:r>
              <a:rPr lang="pl-PL" dirty="0" smtClean="0"/>
              <a:t>Harvey Dent</a:t>
            </a:r>
          </a:p>
          <a:p>
            <a:r>
              <a:rPr lang="pl-PL" b="1" dirty="0" smtClean="0"/>
              <a:t>Michael Gough - </a:t>
            </a:r>
            <a:r>
              <a:rPr lang="pl-PL" dirty="0" smtClean="0"/>
              <a:t>Alfred Pennyworth</a:t>
            </a:r>
          </a:p>
          <a:p>
            <a:r>
              <a:rPr lang="pl-PL" b="1" dirty="0" smtClean="0"/>
              <a:t>Jack Palance - </a:t>
            </a:r>
            <a:r>
              <a:rPr lang="pl-PL" dirty="0" smtClean="0"/>
              <a:t>Carl Grissom</a:t>
            </a:r>
          </a:p>
          <a:p>
            <a:r>
              <a:rPr lang="pl-PL" b="1" dirty="0" smtClean="0"/>
              <a:t>Jerry Hall - </a:t>
            </a:r>
            <a:r>
              <a:rPr lang="pl-PL" dirty="0" smtClean="0"/>
              <a:t>Alicia Hunt</a:t>
            </a:r>
          </a:p>
          <a:p>
            <a:r>
              <a:rPr lang="pl-PL" b="1" dirty="0" smtClean="0"/>
              <a:t>Tracey Walter - </a:t>
            </a:r>
            <a:r>
              <a:rPr lang="pl-PL" dirty="0" smtClean="0"/>
              <a:t>Zbir Bob</a:t>
            </a:r>
          </a:p>
          <a:p>
            <a:endParaRPr lang="pl-PL" dirty="0"/>
          </a:p>
        </p:txBody>
      </p:sp>
      <p:pic>
        <p:nvPicPr>
          <p:cNvPr id="16386" name="Picture 2" descr="http://rhysgarner.files.wordpress.com/2010/03/michael_keaton-1-game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359" y="214290"/>
            <a:ext cx="19640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images4.fanpop.com/image/photos/23200000/Jack-Nicholson-jack-nicholson-23272740-1024-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2.bp.blogspot.com/-vM2T8Z_tdK8/TyO0FwLzGCI/AAAAAAAAA6o/S0iNGP5hhFk/s1600/Kim+Basinger+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5" y="4032304"/>
            <a:ext cx="2214546" cy="26828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92" name="Picture 8" descr="http://www.toplessrobot.com/Goug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429132"/>
            <a:ext cx="1857388" cy="23073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792162"/>
            <a:ext cx="8001056" cy="808038"/>
          </a:xfrm>
        </p:spPr>
        <p:txBody>
          <a:bodyPr>
            <a:normAutofit/>
          </a:bodyPr>
          <a:lstStyle/>
          <a:p>
            <a:r>
              <a:rPr lang="pl-PL" b="1" dirty="0" smtClean="0"/>
              <a:t>Ciekawostki filmu „Batman”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928802"/>
            <a:ext cx="5015753" cy="442915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 1990 roku film otrzymał Oscara za najlepszą scenografię.</a:t>
            </a:r>
          </a:p>
          <a:p>
            <a:r>
              <a:rPr lang="pl-PL" dirty="0" smtClean="0"/>
              <a:t>Film otrzymał nominację do Złotego Globu (też w 1990 roku)</a:t>
            </a:r>
          </a:p>
          <a:p>
            <a:r>
              <a:rPr lang="pl-PL" dirty="0" smtClean="0"/>
              <a:t>Film trwa łącznie 2 godziny 6 minut.</a:t>
            </a:r>
          </a:p>
          <a:p>
            <a:r>
              <a:rPr lang="pl-PL" dirty="0" smtClean="0"/>
              <a:t>Nad scenariuszem pracowały dwie osoby: Sam Hamm i Warren Skaaren.</a:t>
            </a:r>
          </a:p>
          <a:p>
            <a:r>
              <a:rPr lang="pl-PL" dirty="0" smtClean="0"/>
              <a:t>Film powstał na podstawie komiksu, wydanego przez DC Comics. </a:t>
            </a:r>
          </a:p>
          <a:p>
            <a:r>
              <a:rPr lang="pl-PL" dirty="0" smtClean="0"/>
              <a:t>Batman nie posiada żadnych nadludzkich mocy, swoje zdolności zawdzięcza treningowi fizycznemu i unikalnym gadżetom.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7410" name="Picture 2" descr="http://srogibochen.blox.pl/resource/Batman_thelonghallow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1612"/>
            <a:ext cx="3397944" cy="51006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92162"/>
            <a:ext cx="6792729" cy="808038"/>
          </a:xfrm>
        </p:spPr>
        <p:txBody>
          <a:bodyPr/>
          <a:lstStyle/>
          <a:p>
            <a:r>
              <a:rPr lang="pl-PL" b="1" dirty="0" smtClean="0"/>
              <a:t>Zdjęcia filmowe:</a:t>
            </a:r>
            <a:endParaRPr lang="pl-PL" b="1" dirty="0"/>
          </a:p>
        </p:txBody>
      </p:sp>
      <p:pic>
        <p:nvPicPr>
          <p:cNvPr id="18434" name="Picture 2" descr="http://1.bp.blogspot.com/_2kjisMm3M9Y/SS2P0YeAu2I/AAAAAAAAHHA/4g-SKz07GQM/s400/wallpaper+batman+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3027">
            <a:off x="5500694" y="428604"/>
            <a:ext cx="342902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cktop100.files.wordpress.com/2012/03/batm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4172171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http://www.alekinoplus.pl/images/program/wydarzenia/2011/20110322_batmany/galeria/batman/Batma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928934"/>
            <a:ext cx="3803956" cy="2571768"/>
          </a:xfrm>
          <a:prstGeom prst="rect">
            <a:avLst/>
          </a:prstGeom>
          <a:noFill/>
        </p:spPr>
      </p:pic>
      <p:pic>
        <p:nvPicPr>
          <p:cNvPr id="18440" name="Picture 8" descr="http://www.thefilmcynics.com/blog/wp-content/uploads/2010/09/batman_k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214818"/>
            <a:ext cx="2891537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721291" cy="80803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Trailer  filmu „Batman” (1989)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214546" y="2285992"/>
            <a:ext cx="5015753" cy="3841375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311562" cy="808038"/>
          </a:xfrm>
        </p:spPr>
        <p:txBody>
          <a:bodyPr>
            <a:noAutofit/>
          </a:bodyPr>
          <a:lstStyle/>
          <a:p>
            <a:r>
              <a:rPr lang="pl-PL" sz="8000" b="1" dirty="0" smtClean="0"/>
              <a:t>QUIZ </a:t>
            </a:r>
            <a:r>
              <a:rPr lang="pl-PL" sz="8000" b="1" dirty="0" smtClean="0">
                <a:sym typeface="Wingdings" pitchFamily="2" charset="2"/>
              </a:rPr>
              <a:t></a:t>
            </a:r>
            <a:endParaRPr lang="pl-PL" sz="8000" b="1" dirty="0"/>
          </a:p>
        </p:txBody>
      </p:sp>
      <p:sp>
        <p:nvSpPr>
          <p:cNvPr id="4" name="Zagięty narożnik 3"/>
          <p:cNvSpPr/>
          <p:nvPr/>
        </p:nvSpPr>
        <p:spPr>
          <a:xfrm>
            <a:off x="1928794" y="1428736"/>
            <a:ext cx="5072098" cy="5143536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071670" y="1714488"/>
            <a:ext cx="45005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1. Gdzie i którego urodził się Tim Burton? </a:t>
            </a:r>
          </a:p>
          <a:p>
            <a:endParaRPr lang="pl-PL" sz="1400" dirty="0" smtClean="0"/>
          </a:p>
          <a:p>
            <a:r>
              <a:rPr lang="pl-PL" sz="1400" dirty="0" smtClean="0"/>
              <a:t>2. Jak nazywa się miasto którego porządku pilnował Batman?</a:t>
            </a:r>
          </a:p>
          <a:p>
            <a:endParaRPr lang="pl-PL" sz="1400" dirty="0" smtClean="0"/>
          </a:p>
          <a:p>
            <a:r>
              <a:rPr lang="pl-PL" sz="1400" dirty="0" smtClean="0"/>
              <a:t>3. Jak naprawdę nazywał się Joker?</a:t>
            </a:r>
          </a:p>
          <a:p>
            <a:endParaRPr lang="pl-PL" sz="1400" dirty="0" smtClean="0"/>
          </a:p>
          <a:p>
            <a:r>
              <a:rPr lang="pl-PL" sz="1400" dirty="0" smtClean="0"/>
              <a:t>4. Kto wierzył w istnienie Batmana? (podaj jedną z dwóch postaci)</a:t>
            </a:r>
          </a:p>
          <a:p>
            <a:endParaRPr lang="pl-PL" sz="1400" dirty="0" smtClean="0"/>
          </a:p>
          <a:p>
            <a:r>
              <a:rPr lang="pl-PL" sz="1400" dirty="0" smtClean="0"/>
              <a:t>5.  Jak nazywała się fabryka do której został wysłany Joker?</a:t>
            </a:r>
          </a:p>
          <a:p>
            <a:endParaRPr lang="pl-PL" sz="1400" dirty="0" smtClean="0"/>
          </a:p>
          <a:p>
            <a:r>
              <a:rPr lang="pl-PL" sz="1400" dirty="0" smtClean="0"/>
              <a:t>6. Czy Batman miał jakąś super-moc? Jeżeli tak to jaką?</a:t>
            </a:r>
          </a:p>
          <a:p>
            <a:endParaRPr lang="pl-PL" sz="1400" dirty="0" smtClean="0"/>
          </a:p>
          <a:p>
            <a:r>
              <a:rPr lang="pl-PL" sz="1400" dirty="0" smtClean="0"/>
              <a:t>7. Ile trwa film?</a:t>
            </a:r>
          </a:p>
          <a:p>
            <a:endParaRPr lang="pl-PL" sz="1400" dirty="0" smtClean="0"/>
          </a:p>
          <a:p>
            <a:r>
              <a:rPr lang="pl-PL" sz="1400" dirty="0" smtClean="0"/>
              <a:t>8. Podaj imię i nazwisko przynajmniej jednego scenarzysty filmu „Batman”.</a:t>
            </a:r>
          </a:p>
          <a:p>
            <a:endParaRPr lang="pl-PL" sz="1400" dirty="0" smtClean="0"/>
          </a:p>
          <a:p>
            <a:r>
              <a:rPr lang="pl-PL" sz="1400" dirty="0" smtClean="0"/>
              <a:t>*9. Co oznaczała nazwa Batman?</a:t>
            </a:r>
          </a:p>
        </p:txBody>
      </p:sp>
      <p:pic>
        <p:nvPicPr>
          <p:cNvPr id="19458" name="Picture 2" descr="http://i632.photobucket.com/albums/uu41/MunchingOrange/Cree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19734">
            <a:off x="7015738" y="4957303"/>
            <a:ext cx="3857652" cy="300472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Moonlight">
      <a:dk1>
        <a:srgbClr val="595959"/>
      </a:dk1>
      <a:lt1>
        <a:srgbClr val="FFFFFF"/>
      </a:lt1>
      <a:dk2>
        <a:srgbClr val="2AB7FF"/>
      </a:dk2>
      <a:lt2>
        <a:srgbClr val="DBE5F1"/>
      </a:lt2>
      <a:accent1>
        <a:srgbClr val="20378C"/>
      </a:accent1>
      <a:accent2>
        <a:srgbClr val="A20000"/>
      </a:accent2>
      <a:accent3>
        <a:srgbClr val="534088"/>
      </a:accent3>
      <a:accent4>
        <a:srgbClr val="2D9123"/>
      </a:accent4>
      <a:accent5>
        <a:srgbClr val="7E2C80"/>
      </a:accent5>
      <a:accent6>
        <a:srgbClr val="4A4EC5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144</TotalTime>
  <Words>476</Words>
  <Application>Microsoft Office PowerPoint</Application>
  <PresentationFormat>Pokaz na ekranie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Moonlight</vt:lpstr>
      <vt:lpstr>Tim Burton:                  BATMAN</vt:lpstr>
      <vt:lpstr>Timothy William Burton</vt:lpstr>
      <vt:lpstr>Batman</vt:lpstr>
      <vt:lpstr>„Batman” - obsada</vt:lpstr>
      <vt:lpstr>Ciekawostki filmu „Batman”</vt:lpstr>
      <vt:lpstr>Zdjęcia filmowe:</vt:lpstr>
      <vt:lpstr>Trailer  filmu „Batman” (1989)</vt:lpstr>
      <vt:lpstr>QUIZ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Uzytkownik</dc:creator>
  <cp:lastModifiedBy>msochacz</cp:lastModifiedBy>
  <cp:revision>18</cp:revision>
  <dcterms:created xsi:type="dcterms:W3CDTF">2012-05-13T11:49:51Z</dcterms:created>
  <dcterms:modified xsi:type="dcterms:W3CDTF">2012-05-16T14:55:12Z</dcterms:modified>
</cp:coreProperties>
</file>