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60" r:id="rId4"/>
    <p:sldId id="263" r:id="rId5"/>
    <p:sldId id="262" r:id="rId6"/>
    <p:sldId id="259" r:id="rId7"/>
    <p:sldId id="264" r:id="rId8"/>
    <p:sldId id="258" r:id="rId9"/>
    <p:sldId id="261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302" autoAdjust="0"/>
  </p:normalViewPr>
  <p:slideViewPr>
    <p:cSldViewPr>
      <p:cViewPr varScale="1">
        <p:scale>
          <a:sx n="37" d="100"/>
          <a:sy n="37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03D13-1F8F-4E94-A0D7-130A902758B5}" type="datetimeFigureOut">
              <a:rPr lang="pl-PL" smtClean="0"/>
              <a:t>2012-04-02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479E2-3164-45B7-9D05-D09D67D67B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97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l.wikipedia.org/wiki/Paul_McCartney" TargetMode="External"/><Relationship Id="rId13" Type="http://schemas.openxmlformats.org/officeDocument/2006/relationships/hyperlink" Target="http://pl.wikipedia.org/wiki/Pete_Townshend" TargetMode="External"/><Relationship Id="rId18" Type="http://schemas.openxmlformats.org/officeDocument/2006/relationships/hyperlink" Target="http://pl.wikipedia.org/wiki/Alan_Parsons" TargetMode="External"/><Relationship Id="rId3" Type="http://schemas.openxmlformats.org/officeDocument/2006/relationships/hyperlink" Target="http://pl.wikipedia.org/wiki/Syd_Barrett" TargetMode="External"/><Relationship Id="rId21" Type="http://schemas.openxmlformats.org/officeDocument/2006/relationships/hyperlink" Target="http://pl.wikipedia.org/wiki/Kate_Bush" TargetMode="External"/><Relationship Id="rId7" Type="http://schemas.openxmlformats.org/officeDocument/2006/relationships/hyperlink" Target="http://pl.wikipedia.org/wiki/B.B._King" TargetMode="External"/><Relationship Id="rId12" Type="http://schemas.openxmlformats.org/officeDocument/2006/relationships/hyperlink" Target="http://pl.wikipedia.org/wiki/Bob_Dylan" TargetMode="External"/><Relationship Id="rId17" Type="http://schemas.openxmlformats.org/officeDocument/2006/relationships/hyperlink" Target="http://pl.wikipedia.org/wiki/Robbie_Robertson" TargetMode="External"/><Relationship Id="rId2" Type="http://schemas.openxmlformats.org/officeDocument/2006/relationships/slide" Target="../slides/slide5.xml"/><Relationship Id="rId16" Type="http://schemas.openxmlformats.org/officeDocument/2006/relationships/hyperlink" Target="http://pl.wikipedia.org/wiki/Levon_Helm" TargetMode="External"/><Relationship Id="rId20" Type="http://schemas.openxmlformats.org/officeDocument/2006/relationships/hyperlink" Target="http://pl.wikipedia.org/wiki/Supergrupa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pl.wikipedia.org/wiki/Elton_John" TargetMode="External"/><Relationship Id="rId11" Type="http://schemas.openxmlformats.org/officeDocument/2006/relationships/hyperlink" Target="http://pl.wikipedia.org/wiki/Jools_Holland" TargetMode="External"/><Relationship Id="rId5" Type="http://schemas.openxmlformats.org/officeDocument/2006/relationships/hyperlink" Target="http://pl.wikipedia.org/wiki/Tom_Jones_(piosenkarz)" TargetMode="External"/><Relationship Id="rId15" Type="http://schemas.openxmlformats.org/officeDocument/2006/relationships/hyperlink" Target="http://pl.wikipedia.org/wiki/Supertramp" TargetMode="External"/><Relationship Id="rId10" Type="http://schemas.openxmlformats.org/officeDocument/2006/relationships/hyperlink" Target="http://pl.wikipedia.org/wiki/Sam_Brown" TargetMode="External"/><Relationship Id="rId19" Type="http://schemas.openxmlformats.org/officeDocument/2006/relationships/hyperlink" Target="http://pl.wikipedia.org/wiki/Charytatywno%C5%9B%C4%87" TargetMode="External"/><Relationship Id="rId4" Type="http://schemas.openxmlformats.org/officeDocument/2006/relationships/hyperlink" Target="http://pl.wikipedia.org/wiki/Grace_Jones" TargetMode="External"/><Relationship Id="rId9" Type="http://schemas.openxmlformats.org/officeDocument/2006/relationships/hyperlink" Target="http://pl.wikipedia.org/wiki/John_Lennon" TargetMode="External"/><Relationship Id="rId14" Type="http://schemas.openxmlformats.org/officeDocument/2006/relationships/hyperlink" Target="http://pl.wikipedia.org/wiki/The_Who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Miał 5 rodzeństwa, ojciec</a:t>
            </a:r>
            <a:r>
              <a:rPr lang="pl-PL" baseline="0" dirty="0" smtClean="0"/>
              <a:t> był patologiem, a matka działaczką społeczną. W szkole podstawowej jego nauczycielką była Mary </a:t>
            </a:r>
            <a:r>
              <a:rPr lang="pl-PL" baseline="0" dirty="0" err="1" smtClean="0"/>
              <a:t>Waters</a:t>
            </a:r>
            <a:r>
              <a:rPr lang="pl-PL" baseline="0" dirty="0" smtClean="0"/>
              <a:t>. Kiedy </a:t>
            </a:r>
            <a:r>
              <a:rPr lang="pl-PL" baseline="0" dirty="0" err="1" smtClean="0"/>
              <a:t>Syd</a:t>
            </a:r>
            <a:r>
              <a:rPr lang="pl-PL" baseline="0" dirty="0" smtClean="0"/>
              <a:t> miał 16 lat, jego ojciec umarł.</a:t>
            </a:r>
          </a:p>
          <a:p>
            <a:endParaRPr lang="pl-PL" baseline="0" dirty="0" smtClean="0"/>
          </a:p>
          <a:p>
            <a:r>
              <a:rPr lang="pl-PL" baseline="0" dirty="0" smtClean="0"/>
              <a:t>Wymyślił nazwę PF.</a:t>
            </a:r>
          </a:p>
          <a:p>
            <a:endParaRPr lang="pl-PL" baseline="0" dirty="0" smtClean="0"/>
          </a:p>
          <a:p>
            <a:r>
              <a:rPr lang="pl-PL" baseline="0" dirty="0" smtClean="0"/>
              <a:t>Tworzył większość repertuaru</a:t>
            </a:r>
          </a:p>
          <a:p>
            <a:endParaRPr lang="pl-PL" baseline="0" dirty="0" smtClean="0"/>
          </a:p>
          <a:p>
            <a:r>
              <a:rPr lang="pl-PL" baseline="0" dirty="0" smtClean="0"/>
              <a:t>W 1968 oficjalnie ogłoszono jego odejście z PF.</a:t>
            </a:r>
          </a:p>
          <a:p>
            <a:endParaRPr lang="pl-PL" baseline="0" dirty="0" smtClean="0"/>
          </a:p>
          <a:p>
            <a:r>
              <a:rPr lang="pl-PL" baseline="0" dirty="0" smtClean="0"/>
              <a:t>W 1970 nagrał 2 płyty i zaczął pracę nad 3 (74) </a:t>
            </a:r>
          </a:p>
          <a:p>
            <a:r>
              <a:rPr lang="pl-PL" baseline="0" dirty="0" smtClean="0"/>
              <a:t>Projekt Stars </a:t>
            </a:r>
          </a:p>
          <a:p>
            <a:r>
              <a:rPr lang="pl-PL" baseline="0" dirty="0" smtClean="0"/>
              <a:t>Wrócił do </a:t>
            </a:r>
            <a:r>
              <a:rPr lang="pl-PL" baseline="0" dirty="0" err="1" smtClean="0"/>
              <a:t>Cam</a:t>
            </a:r>
            <a:r>
              <a:rPr lang="pl-PL" baseline="0" dirty="0" smtClean="0"/>
              <a:t>. Mieszkał u matki, malował, zajmował się ogrodem, fotografował</a:t>
            </a:r>
          </a:p>
          <a:p>
            <a:r>
              <a:rPr lang="pl-PL" baseline="0" dirty="0" smtClean="0"/>
              <a:t>5 czerwca 1975 </a:t>
            </a:r>
            <a:r>
              <a:rPr lang="pl-PL" baseline="0" dirty="0" err="1" smtClean="0"/>
              <a:t>Abbey</a:t>
            </a:r>
            <a:r>
              <a:rPr lang="pl-PL" baseline="0" dirty="0" smtClean="0"/>
              <a:t> Road 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79E2-3164-45B7-9D05-D09D67D67B7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075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Ojciec – wykładowca na </a:t>
            </a:r>
            <a:r>
              <a:rPr lang="pl-PL" dirty="0" err="1" smtClean="0"/>
              <a:t>uniw</a:t>
            </a:r>
            <a:r>
              <a:rPr lang="pl-PL" dirty="0" smtClean="0"/>
              <a:t>. W Cambridge, matka – nauczycielka</a:t>
            </a:r>
          </a:p>
          <a:p>
            <a:r>
              <a:rPr lang="pl-PL" dirty="0" smtClean="0"/>
              <a:t>Książka i płyta </a:t>
            </a:r>
            <a:r>
              <a:rPr lang="pl-PL" dirty="0" err="1" smtClean="0"/>
              <a:t>Pete</a:t>
            </a:r>
            <a:r>
              <a:rPr lang="pl-PL" dirty="0" smtClean="0"/>
              <a:t> </a:t>
            </a:r>
            <a:r>
              <a:rPr lang="pl-PL" dirty="0" err="1" smtClean="0"/>
              <a:t>Seegera</a:t>
            </a:r>
            <a:endParaRPr lang="pl-PL" dirty="0" smtClean="0"/>
          </a:p>
          <a:p>
            <a:endParaRPr lang="pl-PL" dirty="0" smtClean="0"/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David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Gilmour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angażował się w różnorodną działalność poza zespołem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Pink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Floyd. Wspierał takich artystów jak: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d Barrett"/>
              </a:rPr>
              <a:t>Syd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d Barrett"/>
              </a:rPr>
              <a:t>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d Barrett"/>
              </a:rPr>
              <a:t>Barrett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były kolega z zespołu,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Grace Jones"/>
              </a:rPr>
              <a:t>Grace Jones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Tom Jones (piosenkarz)"/>
              </a:rPr>
              <a:t>Tom Jones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Elton John"/>
              </a:rPr>
              <a:t>Elton John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B.B. King"/>
              </a:rPr>
              <a:t>B.B.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B.B. King"/>
              </a:rPr>
              <a:t>King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Paul McCartney"/>
              </a:rPr>
              <a:t>Paul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Paul McCartney"/>
              </a:rPr>
              <a:t>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Paul McCartney"/>
              </a:rPr>
              <a:t>McCartney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John Lennon"/>
              </a:rPr>
              <a:t>John Lennon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Sam Brown"/>
              </a:rPr>
              <a:t>Sam Brown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Jools Holland"/>
              </a:rPr>
              <a:t>Jools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Jools Holland"/>
              </a:rPr>
              <a:t> Holland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 tooltip="Bob Dylan"/>
              </a:rPr>
              <a:t>Bob Dylan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 tooltip="Pete Townshend"/>
              </a:rPr>
              <a:t>Pete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 tooltip="Pete Townshend"/>
              </a:rPr>
              <a:t>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 tooltip="Pete Townshend"/>
              </a:rPr>
              <a:t>Townshend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zespoły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4" tooltip="The Who"/>
              </a:rPr>
              <a:t>The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4" tooltip="The Who"/>
              </a:rPr>
              <a:t>Who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5" tooltip="Supertramp"/>
              </a:rPr>
              <a:t>Supertramp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6" tooltip="Levon Helm"/>
              </a:rPr>
              <a:t>Levon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6" tooltip="Levon Helm"/>
              </a:rPr>
              <a:t>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6" tooltip="Levon Helm"/>
              </a:rPr>
              <a:t>Helm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7" tooltip="Robbie Robertson"/>
              </a:rPr>
              <a:t>Robbie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7" tooltip="Robbie Robertson"/>
              </a:rPr>
              <a:t> Robertson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8" tooltip="Alan Parsons"/>
              </a:rPr>
              <a:t>Alan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8" tooltip="Alan Parsons"/>
              </a:rPr>
              <a:t>Parsons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oraz różnorakie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9" tooltip="Charytatywność"/>
              </a:rPr>
              <a:t>charytatywne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0" tooltip="Supergrupa"/>
              </a:rPr>
              <a:t>supergrupy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Odkrył i wypromował talent popularnej w latach osiemdziesiątych wokalistki 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1" tooltip="Kate Bush"/>
              </a:rPr>
              <a:t>Kate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1" tooltip="Kate Bush"/>
              </a:rPr>
              <a:t> Bush</a:t>
            </a:r>
            <a:endParaRPr lang="pl-P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1996 został wprowadzony do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Rn’R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Hall Of </a:t>
            </a:r>
            <a:r>
              <a:rPr lang="pl-P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Fame</a:t>
            </a:r>
            <a:endParaRPr lang="pl-P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zasługi dla kultury</a:t>
            </a:r>
            <a:r>
              <a:rPr lang="pl-P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działalność charytatywną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79E2-3164-45B7-9D05-D09D67D67B7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43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4D7AE8-C83F-457A-87BD-39CAD5A23F4D}" type="datetimeFigureOut">
              <a:rPr lang="pl-PL" smtClean="0"/>
              <a:t>2012-04-02</a:t>
            </a:fld>
            <a:endParaRPr lang="pl-PL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50FEE1-D3A3-45BF-BB00-30F921136F8D}" type="slidenum">
              <a:rPr lang="pl-PL" smtClean="0"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Syd</a:t>
            </a:r>
            <a:r>
              <a:rPr lang="pl-PL" dirty="0" smtClean="0"/>
              <a:t> </a:t>
            </a:r>
            <a:r>
              <a:rPr lang="pl-PL" dirty="0" smtClean="0"/>
              <a:t>barrett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david</a:t>
            </a:r>
            <a:r>
              <a:rPr lang="pl-PL" dirty="0" smtClean="0"/>
              <a:t> </a:t>
            </a:r>
            <a:r>
              <a:rPr lang="pl-PL" dirty="0" smtClean="0"/>
              <a:t>gilmour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684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8229600" cy="2167128"/>
          </a:xfrm>
        </p:spPr>
        <p:txBody>
          <a:bodyPr/>
          <a:lstStyle/>
          <a:p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948264" y="5301208"/>
            <a:ext cx="5105400" cy="1219200"/>
          </a:xfrm>
        </p:spPr>
        <p:txBody>
          <a:bodyPr/>
          <a:lstStyle/>
          <a:p>
            <a:r>
              <a:rPr lang="pl-PL" dirty="0" smtClean="0"/>
              <a:t>Weronika Jabłonka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8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Syd</a:t>
            </a:r>
            <a:r>
              <a:rPr lang="pl-PL" dirty="0" smtClean="0"/>
              <a:t> </a:t>
            </a:r>
            <a:r>
              <a:rPr lang="pl-PL" dirty="0" err="1"/>
              <a:t>B</a:t>
            </a:r>
            <a:r>
              <a:rPr lang="pl-PL" dirty="0" err="1" smtClean="0"/>
              <a:t>arrett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Urodził się 6 stycznia 1946 r. w Cambridge</a:t>
            </a:r>
          </a:p>
          <a:p>
            <a:r>
              <a:rPr lang="pl-PL" dirty="0" smtClean="0"/>
              <a:t>Był muzykiem i malarzem. Naprawdę nazywał się Roger </a:t>
            </a:r>
            <a:r>
              <a:rPr lang="pl-PL" dirty="0" err="1" smtClean="0"/>
              <a:t>Keith</a:t>
            </a:r>
            <a:r>
              <a:rPr lang="pl-PL" dirty="0" smtClean="0"/>
              <a:t> </a:t>
            </a:r>
            <a:r>
              <a:rPr lang="pl-PL" dirty="0" err="1" smtClean="0"/>
              <a:t>Barrett</a:t>
            </a:r>
            <a:r>
              <a:rPr lang="pl-PL" dirty="0" smtClean="0"/>
              <a:t>.</a:t>
            </a:r>
          </a:p>
          <a:p>
            <a:r>
              <a:rPr lang="pl-PL" dirty="0" smtClean="0"/>
              <a:t>Od najmłodszych lat miał kontakt z muzyką. Jego pierwszym zespołem był </a:t>
            </a:r>
            <a:r>
              <a:rPr lang="pl-PL" dirty="0" err="1" smtClean="0"/>
              <a:t>Geoff</a:t>
            </a:r>
            <a:r>
              <a:rPr lang="pl-PL" dirty="0" smtClean="0"/>
              <a:t> Mott and the </a:t>
            </a:r>
            <a:r>
              <a:rPr lang="pl-PL" dirty="0" err="1" smtClean="0"/>
              <a:t>Mottoes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College of </a:t>
            </a:r>
            <a:r>
              <a:rPr lang="pl-PL" dirty="0" err="1" smtClean="0"/>
              <a:t>Arts</a:t>
            </a:r>
            <a:r>
              <a:rPr lang="pl-PL" dirty="0" smtClean="0"/>
              <a:t> and Technology zaprzyjaźnił się z Davidem </a:t>
            </a:r>
            <a:r>
              <a:rPr lang="pl-PL" dirty="0" err="1" smtClean="0"/>
              <a:t>Gilmourem</a:t>
            </a:r>
            <a:r>
              <a:rPr lang="pl-PL" dirty="0" smtClean="0"/>
              <a:t>.</a:t>
            </a:r>
          </a:p>
          <a:p>
            <a:r>
              <a:rPr lang="pl-PL" dirty="0" smtClean="0"/>
              <a:t>Do </a:t>
            </a:r>
            <a:r>
              <a:rPr lang="pl-PL" dirty="0" err="1" smtClean="0"/>
              <a:t>Pink</a:t>
            </a:r>
            <a:r>
              <a:rPr lang="pl-PL" dirty="0" smtClean="0"/>
              <a:t> Floyd dołączył w 1964 r.</a:t>
            </a:r>
          </a:p>
          <a:p>
            <a:r>
              <a:rPr lang="pl-PL" dirty="0" smtClean="0"/>
              <a:t>Zmarł  7 lipca 2006.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6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encrypted-tbn1.google.com/images?q=tbn:ANd9GcSXLCNTFUuIlpdysxugdaTMthyg0Wz9wyHJmKym-mIME1cNzc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862321"/>
            <a:ext cx="2605236" cy="301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6" descr="https://encrypted-tbn3.google.com/images?q=tbn:ANd9GcTfdWAjTm8Pf3pVbzjiK3HewqujD25EA2u9Lb-IQhNkKPhKxbxr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499992" cy="678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s://encrypted-tbn2.google.com/images?q=tbn:ANd9GcSqV_KC99Eq8tA-I8PUmQf-FYld_wR_6BNZ0SkW5EYJoV0Iksh02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15602"/>
            <a:ext cx="4632226" cy="382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1.google.com/images?q=tbn:ANd9GcQZKU52rt94QMkLaCgpj4Ciyxv-p3Roi66mXEhhLE0IbtiHMSN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153" y="3841411"/>
            <a:ext cx="2945461" cy="294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3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122" name="Picture 2" descr="https://encrypted-tbn1.google.com/images?q=tbn:ANd9GcRpB7hT1WetAFU6hrjW-1AOM8XFaNzgqHSjWNZo6fLlROLCE_A6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060" y="1932738"/>
            <a:ext cx="2948645" cy="294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encrypted-tbn1.google.com/images?q=tbn:ANd9GcRGvEnnHO-CM8gT2DUf6m58QEQMgozGRSCFEMuBnhDqg0BRG77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4" y="1916832"/>
            <a:ext cx="2948647" cy="294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0.google.com/images?q=tbn:ANd9GcThuj_RIFD-w_sWZ085iNaDEWrzJw-yUDPbuiaO31jsbmPyFPJGJ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41" y="1916832"/>
            <a:ext cx="2964553" cy="296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2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David </a:t>
            </a:r>
            <a:r>
              <a:rPr lang="pl-PL" dirty="0" err="1"/>
              <a:t>G</a:t>
            </a:r>
            <a:r>
              <a:rPr lang="pl-PL" dirty="0" err="1" smtClean="0"/>
              <a:t>ilmour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Urodził się 6 marca 1946 roku w Cambridge.</a:t>
            </a:r>
          </a:p>
          <a:p>
            <a:r>
              <a:rPr lang="pl-PL" dirty="0" smtClean="0"/>
              <a:t>Nauczył się grać na gitarze w wieku 13 lat.</a:t>
            </a:r>
          </a:p>
          <a:p>
            <a:r>
              <a:rPr lang="pl-PL" dirty="0" smtClean="0"/>
              <a:t>W 1964 założył swój pierwszy zespół – </a:t>
            </a:r>
            <a:r>
              <a:rPr lang="pl-PL" dirty="0" err="1" smtClean="0"/>
              <a:t>Joker’s</a:t>
            </a:r>
            <a:r>
              <a:rPr lang="pl-PL" dirty="0" smtClean="0"/>
              <a:t> Wild.</a:t>
            </a:r>
          </a:p>
          <a:p>
            <a:r>
              <a:rPr lang="pl-PL" dirty="0" smtClean="0"/>
              <a:t>Na przełomie 1967 i 68 dołączył do </a:t>
            </a:r>
            <a:r>
              <a:rPr lang="pl-PL" dirty="0" err="1" smtClean="0"/>
              <a:t>Pink</a:t>
            </a:r>
            <a:r>
              <a:rPr lang="pl-PL" dirty="0" smtClean="0"/>
              <a:t> Floyd.</a:t>
            </a:r>
          </a:p>
          <a:p>
            <a:r>
              <a:rPr lang="pl-PL" dirty="0" smtClean="0"/>
              <a:t>W 2003 został odznaczony Orderem Imperium Brytyjskiego.</a:t>
            </a:r>
          </a:p>
          <a:p>
            <a:r>
              <a:rPr lang="pl-PL" dirty="0" smtClean="0"/>
              <a:t>26 sierpnia 2006 wystąpił w Stoczni Gdańskiej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65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8" name="Picture 10" descr="https://encrypted-tbn0.google.com/images?q=tbn:ANd9GcTeJmpsXMOzLA94oBwDIB0FmAPFf-YmK1dld6OoG-6M5TuYiEMzg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74"/>
            <a:ext cx="5031327" cy="680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encrypted-tbn3.google.com/images?q=tbn:ANd9GcTiou_B_NxUKeVUXZXK7mY01wPgw-jaT9ppjko1azEq7S5WG0eO8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327" y="0"/>
            <a:ext cx="4115005" cy="301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encrypted-tbn2.google.com/images?q=tbn:ANd9GcRxzCKwR_ZJlxv-tnv2p9v5HIqjkCbqCL0gAccvR7VtPutlDcr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681" y="3015576"/>
            <a:ext cx="2255621" cy="384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encrypted-tbn2.google.com/images?q=tbn:ANd9GcT_FHnEN4saP6FsxDRxb-pDhn9iZ_5jWRl3yV-w9OsKv6Wpn7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39" y="3015576"/>
            <a:ext cx="2179093" cy="384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 descr="https://encrypted-tbn2.google.com/images?q=tbn:ANd9GcTJwX5TnEZ9Q1YsVHQIK4_gdFr2CK75BM5Xf51xnXyzv51QITzK1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66005"/>
            <a:ext cx="2888876" cy="287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encrypted-tbn3.google.com/images?q=tbn:ANd9GcSOcWGSkuBBTLSx_CEjdrdsi2AqqJoqjM6qS0Ulbly_z3YdBB_7d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2880320" cy="286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encrypted-tbn1.google.com/images?q=tbn:ANd9GcTIeVHmAIN8qqxIDwyag9ZbFPa88cK5tGXgsbcKVTMcCe5vkW4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810" y="623794"/>
            <a:ext cx="2819189" cy="283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encrypted-tbn0.google.com/images?q=tbn:ANd9GcTdc6RZ3-VXGxTlD9ciifRBB0TOxuv29AiEJD0FbHp7_pzCkNIO2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549" y="3642942"/>
            <a:ext cx="2880320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encrypted-tbn3.google.com/images?q=tbn:ANd9GcRo_xjaskP3yv-txzfEyiH0JIpHB59FK_s7iYWoervCvzJ-a5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846" y="3642943"/>
            <a:ext cx="2880321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3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https://encrypted-tbn3.google.com/images?q=tbn:ANd9GcQxvM51Qm00iBn5vX0QVcoHscMlisI5xdakpXgmLMboteGgvW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290"/>
            <a:ext cx="4708834" cy="628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oogle.com/images?q=tbn:ANd9GcRKa_1e_F9apIRKz3fJipuTgiibB6IvvdtIHuMRBHU-DbCDWdPEB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105801" y="2438594"/>
            <a:ext cx="6295069" cy="205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8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Starzy </a:t>
            </a:r>
            <a:r>
              <a:rPr lang="pl-PL" strike="sngStrike" dirty="0" smtClean="0"/>
              <a:t>i brzydcy</a:t>
            </a:r>
            <a:endParaRPr lang="pl-PL" strike="sngStrike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098" name="Picture 2" descr="https://encrypted-tbn2.google.com/images?q=tbn:ANd9GcTEB69RI4Hk69bDOGGBMXlDPovVVr1ImLQuI9VLF5c1RwQHNoUU7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08" y="2348880"/>
            <a:ext cx="5380492" cy="390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1.google.com/images?q=tbn:ANd9GcSfLulx2EBmQW4HGw2a4d4GJxdOZQonI5yIa_qx5E8hgcawVY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903" y="0"/>
            <a:ext cx="2426097" cy="237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0.google.com/images?q=tbn:ANd9GcQHgrpRYFi-gx5v2bFC6NEw-LTowwK5rZ4kcRbprz0jW5hcBAh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92410"/>
            <a:ext cx="1944216" cy="386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6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Luksusowy</Template>
  <TotalTime>1135</TotalTime>
  <Words>253</Words>
  <Application>Microsoft Office PowerPoint</Application>
  <PresentationFormat>Pokaz na ekranie (4:3)</PresentationFormat>
  <Paragraphs>41</Paragraphs>
  <Slides>10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Deluxe</vt:lpstr>
      <vt:lpstr>Syd barrett david gilmour </vt:lpstr>
      <vt:lpstr>Syd Barrett</vt:lpstr>
      <vt:lpstr>Prezentacja programu PowerPoint</vt:lpstr>
      <vt:lpstr>Prezentacja programu PowerPoint</vt:lpstr>
      <vt:lpstr>David Gilmour</vt:lpstr>
      <vt:lpstr>Prezentacja programu PowerPoint</vt:lpstr>
      <vt:lpstr>Prezentacja programu PowerPoint</vt:lpstr>
      <vt:lpstr> </vt:lpstr>
      <vt:lpstr>Starzy i brzydcy</vt:lpstr>
      <vt:lpstr>Dziękuję za uwagę </vt:lpstr>
    </vt:vector>
  </TitlesOfParts>
  <Company>Biedronkowisko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Syd barrett david gilmour </dc:title>
  <dc:creator>Koti</dc:creator>
  <cp:lastModifiedBy>Koti</cp:lastModifiedBy>
  <cp:revision>11</cp:revision>
  <dcterms:created xsi:type="dcterms:W3CDTF">2012-04-02T16:12:07Z</dcterms:created>
  <dcterms:modified xsi:type="dcterms:W3CDTF">2012-04-03T11:07:54Z</dcterms:modified>
</cp:coreProperties>
</file>