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49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411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64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31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4268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889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8112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433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346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695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07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A355-D7F3-47DA-9D8E-CFBD5EEB43C8}" type="datetimeFigureOut">
              <a:rPr lang="pl-PL" smtClean="0"/>
              <a:pPr/>
              <a:t>2012-02-29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89BF-21CF-4771-AB05-A32FFA96B8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6340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5243" y="5908434"/>
            <a:ext cx="6513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BACK TO THE FUTURE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FABUŁA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Marty McFly (Michael J. Fox) jest typowym nastolatkiem, ale ma niezwykłego przyjaciela - Dr Emmetta Browna (Christopher Lloyd), który wynalazł wehikuł czasu. W nocy przed centrum handlowym Dr. Brown pokazuje swój wynalazek Martyemu. Wygląda on jak udoskonalony samochód, a działa na... pluton. Dr. Brown zwędził go Libijczykom, którzy chcieli, aby zrobił im bombę atomową. Podczas eksperymentu terroryści zabijają doktora. Marty cudem uchodzi z życiem, ale przenosi się do roku 1955. Szukając Dr.</a:t>
            </a:r>
            <a:r>
              <a:rPr lang="pl-PL" dirty="0" smtClean="0">
                <a:effectLst/>
              </a:rPr>
              <a:t> Browna z lat pięćdziesiątych natyka się na rodziców i zapobiega ich poznaniu. W wyniku tego może się nigdy nie urodzić...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49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OBSADA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592281"/>
              </p:ext>
            </p:extLst>
          </p:nvPr>
        </p:nvGraphicFramePr>
        <p:xfrm>
          <a:off x="457200" y="1052735"/>
          <a:ext cx="8229600" cy="51845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8072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Aktor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Rola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Michael J. Fox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Marty McFly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Christopher Lloyd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Dr. Emmett L. Brown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Lea Thompson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Lorraine Baines McFly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Crispin Glover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George McFly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Thomas F. Wilson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Biff Tannen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James Tolkan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Mr. Strickland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Claudia Wells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Jennifer Parker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04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94920" cy="563662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Michael J. </a:t>
            </a:r>
            <a:r>
              <a:rPr lang="pl-PL" sz="4400" dirty="0" smtClean="0"/>
              <a:t>Fox</a:t>
            </a:r>
            <a:endParaRPr lang="pl-PL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6136" y="476672"/>
            <a:ext cx="2879502" cy="535952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5194920" cy="5289451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(ur. 9 czerwca 1961 w Edmonton, Kanada) - kanadyjski aktor.</a:t>
            </a:r>
          </a:p>
          <a:p>
            <a:endParaRPr lang="pl-PL" sz="1800" dirty="0" smtClean="0"/>
          </a:p>
          <a:p>
            <a:r>
              <a:rPr lang="pl-PL" sz="1800" dirty="0" smtClean="0"/>
              <a:t>Do pewnego czasu, ze względu na swoją „chłopięcą urodę”, mimo dorosłego wieku, grał nastolatków. Zasłynął rolą Marty'ego McFly w filmie </a:t>
            </a:r>
            <a:r>
              <a:rPr lang="pl-PL" sz="1800" i="1" dirty="0" smtClean="0"/>
              <a:t>Powrót do przyszłości</a:t>
            </a:r>
            <a:r>
              <a:rPr lang="pl-PL" sz="1800" dirty="0" smtClean="0"/>
              <a:t> i jego kontynuacjach.</a:t>
            </a:r>
          </a:p>
          <a:p>
            <a:r>
              <a:rPr lang="pl-PL" sz="1800" dirty="0" smtClean="0"/>
              <a:t>W 2000 oznajmił, że opuści serial </a:t>
            </a:r>
            <a:r>
              <a:rPr lang="pl-PL" sz="1800" i="1" dirty="0" smtClean="0"/>
              <a:t>Spin City</a:t>
            </a:r>
            <a:r>
              <a:rPr lang="pl-PL" sz="1800" dirty="0" smtClean="0"/>
              <a:t>, w którym grał główną rolę, z powodu choroby Parkinsona (jego miejsce zajął Charlie Sheen). Od tego roku Fox zaangażował się w działalność na rzecz wykorzystania komórek macierzystych w leczeniu tej choroby. Wolne chwile spędza na pisaniu – jest autorem autobiografii </a:t>
            </a:r>
            <a:r>
              <a:rPr lang="pl-PL" sz="1800" i="1" dirty="0" smtClean="0"/>
              <a:t>Lucky Man</a:t>
            </a:r>
            <a:r>
              <a:rPr lang="pl-PL" sz="1800" dirty="0" smtClean="0"/>
              <a:t> (</a:t>
            </a:r>
            <a:r>
              <a:rPr lang="pl-PL" sz="1800" i="1" dirty="0" smtClean="0"/>
              <a:t>Szczęśliwy facet</a:t>
            </a:r>
            <a:r>
              <a:rPr lang="pl-PL" sz="1800" dirty="0" smtClean="0"/>
              <a:t>), w której opisuje swoje przejścia z chorobą; W roku 2003 napisał pilotażowy odcinek do serialu </a:t>
            </a:r>
            <a:r>
              <a:rPr lang="pl-PL" sz="1800" i="1" dirty="0" smtClean="0"/>
              <a:t>Hench at Home</a:t>
            </a:r>
            <a:r>
              <a:rPr lang="pl-PL" sz="1800" dirty="0" smtClean="0"/>
              <a:t>. Ostatnia książka Michaela J. Foxa nosi tytuł „Always Looking Up: The Adventures of an Incurable Optimist” ("Nieuleczalny Optymista: Zawsze patrząc w górę.") wydana w 2009 roku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76672"/>
            <a:ext cx="2864777" cy="535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5338936" cy="563662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Christopher </a:t>
            </a:r>
            <a:r>
              <a:rPr lang="pl-PL" sz="4400" dirty="0" smtClean="0"/>
              <a:t>Lloyd</a:t>
            </a:r>
            <a:endParaRPr lang="pl-P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124745"/>
            <a:ext cx="2674640" cy="36724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39"/>
            <a:ext cx="5338936" cy="3600401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Największą popularność zdobył dzięki brawurowym rolom w trylogii </a:t>
            </a:r>
            <a:r>
              <a:rPr lang="pl-PL" sz="2400" i="1" dirty="0" smtClean="0"/>
              <a:t>Powrót do przyszłości</a:t>
            </a:r>
            <a:r>
              <a:rPr lang="pl-PL" sz="2400" dirty="0" smtClean="0"/>
              <a:t>, gdzie wcielił się w postać dr Emmetta Browna oraz w komediach </a:t>
            </a:r>
            <a:r>
              <a:rPr lang="pl-PL" sz="2400" i="1" dirty="0" smtClean="0"/>
              <a:t>Rodzina Addamsów</a:t>
            </a:r>
            <a:r>
              <a:rPr lang="pl-PL" sz="2400" dirty="0" smtClean="0"/>
              <a:t> i </a:t>
            </a:r>
            <a:r>
              <a:rPr lang="pl-PL" sz="2400" i="1" dirty="0" smtClean="0"/>
              <a:t>Rodzina Addamsów 2</a:t>
            </a:r>
            <a:r>
              <a:rPr lang="pl-PL" sz="2400" dirty="0" smtClean="0"/>
              <a:t>, w których zagrał wujka Festera.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71193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4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3504"/>
            <a:ext cx="9144000" cy="5650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7177" y="5011340"/>
            <a:ext cx="5729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DELOREAN DMC-12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1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Dane Techniczne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04656"/>
          </a:xfrm>
        </p:spPr>
        <p:txBody>
          <a:bodyPr>
            <a:normAutofit lnSpcReduction="10000"/>
          </a:bodyPr>
          <a:lstStyle/>
          <a:p>
            <a:pPr lvl="1"/>
            <a:r>
              <a:rPr lang="pl-PL" b="1" dirty="0" smtClean="0"/>
              <a:t>Silnik</a:t>
            </a:r>
          </a:p>
          <a:p>
            <a:r>
              <a:rPr lang="pl-PL" dirty="0" smtClean="0"/>
              <a:t>V6 2,8 l (2849 cm³), 2 zawory na cylinder, Stopień sprężania: 8,80:1</a:t>
            </a:r>
          </a:p>
          <a:p>
            <a:r>
              <a:rPr lang="pl-PL" dirty="0" smtClean="0"/>
              <a:t>Moc maksymalna: 130 KM (96,9 kW) przy 5500 obr/min</a:t>
            </a:r>
          </a:p>
          <a:p>
            <a:r>
              <a:rPr lang="pl-PL" dirty="0" smtClean="0"/>
              <a:t>Maksymalny moment obrotowy: 207 N•m przy 2750 obr/min</a:t>
            </a:r>
          </a:p>
          <a:p>
            <a:r>
              <a:rPr lang="pl-PL" dirty="0" smtClean="0"/>
              <a:t>Producent: PRV</a:t>
            </a:r>
          </a:p>
          <a:p>
            <a:pPr lvl="1"/>
            <a:r>
              <a:rPr lang="pl-PL" b="1" dirty="0" smtClean="0"/>
              <a:t>Osiągi</a:t>
            </a:r>
          </a:p>
          <a:p>
            <a:r>
              <a:rPr lang="pl-PL" dirty="0" smtClean="0"/>
              <a:t>Przyspieszenie 0-100 km/h: 9.60 s</a:t>
            </a:r>
          </a:p>
          <a:p>
            <a:r>
              <a:rPr lang="pl-PL" dirty="0" smtClean="0"/>
              <a:t>Prędkość maksymalna: 209 km/h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515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3775" y="570363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Jasio Machalsky i Misiu Rell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7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375</Words>
  <Application>Microsoft Office PowerPoint</Application>
  <PresentationFormat>Pokaz na ekranie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Slajd 1</vt:lpstr>
      <vt:lpstr>FABUŁA</vt:lpstr>
      <vt:lpstr>OBSADA</vt:lpstr>
      <vt:lpstr>Michael J. Fox</vt:lpstr>
      <vt:lpstr>Christopher Lloyd</vt:lpstr>
      <vt:lpstr>Slajd 6</vt:lpstr>
      <vt:lpstr>Dane Techniczne</vt:lpstr>
      <vt:lpstr>Slajd 8</vt:lpstr>
    </vt:vector>
  </TitlesOfParts>
  <Company>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Machalski</dc:creator>
  <cp:lastModifiedBy>msochacz</cp:lastModifiedBy>
  <cp:revision>4</cp:revision>
  <dcterms:created xsi:type="dcterms:W3CDTF">2012-02-28T22:50:52Z</dcterms:created>
  <dcterms:modified xsi:type="dcterms:W3CDTF">2012-02-29T15:21:07Z</dcterms:modified>
</cp:coreProperties>
</file>