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2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B393A-1A94-485E-9D92-4081202A8838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6ED1C-A548-4E1B-9062-75B4DC02393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6ED1C-A548-4E1B-9062-75B4DC023931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605E87-D574-4100-A9CF-2646386495EF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ED0D6-9E0C-470E-8FF6-7C7845A0D4B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605E87-D574-4100-A9CF-2646386495EF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ED0D6-9E0C-470E-8FF6-7C7845A0D4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605E87-D574-4100-A9CF-2646386495EF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ED0D6-9E0C-470E-8FF6-7C7845A0D4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605E87-D574-4100-A9CF-2646386495EF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ED0D6-9E0C-470E-8FF6-7C7845A0D4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605E87-D574-4100-A9CF-2646386495EF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ED0D6-9E0C-470E-8FF6-7C7845A0D4B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605E87-D574-4100-A9CF-2646386495EF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ED0D6-9E0C-470E-8FF6-7C7845A0D4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605E87-D574-4100-A9CF-2646386495EF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ED0D6-9E0C-470E-8FF6-7C7845A0D4B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605E87-D574-4100-A9CF-2646386495EF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ED0D6-9E0C-470E-8FF6-7C7845A0D4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605E87-D574-4100-A9CF-2646386495EF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ED0D6-9E0C-470E-8FF6-7C7845A0D4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605E87-D574-4100-A9CF-2646386495EF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ED0D6-9E0C-470E-8FF6-7C7845A0D4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0605E87-D574-4100-A9CF-2646386495EF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79ED0D6-9E0C-470E-8FF6-7C7845A0D4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0605E87-D574-4100-A9CF-2646386495EF}" type="datetimeFigureOut">
              <a:rPr lang="pl-PL" smtClean="0"/>
              <a:pPr/>
              <a:t>2012-01-10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79ED0D6-9E0C-470E-8FF6-7C7845A0D4B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0"/>
            <a:ext cx="6984776" cy="1700808"/>
          </a:xfrm>
        </p:spPr>
        <p:txBody>
          <a:bodyPr>
            <a:normAutofit/>
          </a:bodyPr>
          <a:lstStyle/>
          <a:p>
            <a:pPr algn="ctr"/>
            <a:r>
              <a:rPr lang="pl-PL" sz="8000" dirty="0" smtClean="0">
                <a:solidFill>
                  <a:srgbClr val="FFFF00"/>
                </a:solidFill>
              </a:rPr>
              <a:t> Autor Widmo</a:t>
            </a:r>
            <a:endParaRPr lang="pl-PL" sz="8000" dirty="0">
              <a:solidFill>
                <a:srgbClr val="FFFF00"/>
              </a:solidFill>
            </a:endParaRPr>
          </a:p>
        </p:txBody>
      </p:sp>
      <p:pic>
        <p:nvPicPr>
          <p:cNvPr id="5" name="Symbol zastępczy zawartości 4" descr="d907d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58090" y="1784350"/>
            <a:ext cx="3085020" cy="4572000"/>
          </a:xfr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Okoliczności powstania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1"/>
          </p:nvPr>
        </p:nvSpPr>
        <p:spPr>
          <a:xfrm>
            <a:off x="0" y="1196752"/>
            <a:ext cx="4495800" cy="5661248"/>
          </a:xfrm>
        </p:spPr>
        <p:txBody>
          <a:bodyPr>
            <a:noAutofit/>
          </a:bodyPr>
          <a:lstStyle/>
          <a:p>
            <a:r>
              <a:rPr lang="pl-PL" sz="1800" dirty="0" smtClean="0"/>
              <a:t>Roman Polański nawiązał współpracę z Robertem Harrisem, aby nakręcić film na podstawie jego powieści </a:t>
            </a:r>
            <a:r>
              <a:rPr lang="pl-PL" sz="1800" i="1" dirty="0" smtClean="0"/>
              <a:t>Pompeje</a:t>
            </a:r>
            <a:r>
              <a:rPr lang="pl-PL" sz="1800" dirty="0" smtClean="0"/>
              <a:t>. Produkcja filmu została zapowiedziana w 2007, podczas Festiwalu Filmowego w Cannes</a:t>
            </a:r>
            <a:r>
              <a:rPr lang="pl-PL" sz="1800" dirty="0"/>
              <a:t>,</a:t>
            </a:r>
            <a:r>
              <a:rPr lang="pl-PL" sz="1800" dirty="0" smtClean="0"/>
              <a:t> jako potencjalnie najdroższego filmu jaki powstał w Europie. Do produkcji jednak nie doszło, w wyniku strajku aktorów podczas jesieni 2007.</a:t>
            </a:r>
          </a:p>
          <a:p>
            <a:r>
              <a:rPr lang="pl-PL" sz="1800" dirty="0" smtClean="0"/>
              <a:t>Polański i Harris zwrócili się więc ku aktualnej bestsellerowej powieści Harrisa, </a:t>
            </a:r>
            <a:r>
              <a:rPr lang="pl-PL" sz="1800" i="1" dirty="0" err="1" smtClean="0"/>
              <a:t>The</a:t>
            </a:r>
            <a:r>
              <a:rPr lang="pl-PL" sz="1800" i="1" dirty="0" smtClean="0"/>
              <a:t> </a:t>
            </a:r>
            <a:r>
              <a:rPr lang="pl-PL" sz="1800" i="1" dirty="0" err="1" smtClean="0"/>
              <a:t>Ghost</a:t>
            </a:r>
            <a:r>
              <a:rPr lang="pl-PL" sz="1800" dirty="0" smtClean="0"/>
              <a:t>. Wspólnie napisali scenariusz i Polański zapowiedział rozpoczęcie realizacji filmu na początku 2008. Następnie jednak produkcja została odłożona na rok i rozpoczęła się w lutym 2009.</a:t>
            </a:r>
          </a:p>
          <a:p>
            <a:endParaRPr lang="pl-PL" sz="1800" dirty="0"/>
          </a:p>
        </p:txBody>
      </p:sp>
      <p:pic>
        <p:nvPicPr>
          <p:cNvPr id="5" name="Symbol zastępczy zawartości 4" descr="z6987022X,Roman-Polanski-na-planie--Pianisty-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56138" y="2677869"/>
            <a:ext cx="4038600" cy="2710349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 descr="tasma-filmow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2310" y="1412776"/>
            <a:ext cx="4213666" cy="3240360"/>
          </a:xfrm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>
            <a:normAutofit/>
          </a:bodyPr>
          <a:lstStyle/>
          <a:p>
            <a:r>
              <a:rPr lang="pl-PL" dirty="0" smtClean="0"/>
              <a:t>  </a:t>
            </a:r>
          </a:p>
          <a:p>
            <a:endParaRPr lang="pl-PL" dirty="0"/>
          </a:p>
          <a:p>
            <a:pPr>
              <a:buNone/>
            </a:pPr>
            <a:endParaRPr lang="pl-PL" sz="1600" dirty="0" smtClean="0"/>
          </a:p>
          <a:p>
            <a:r>
              <a:rPr lang="pl-PL" sz="2000" dirty="0" smtClean="0"/>
              <a:t>26 września 2009 Polański został zatrzymany po przylocie na lotnisko w Zurychu, w drodze na festiwal filmowy. W wyniku tego zdarzenia, </a:t>
            </a:r>
            <a:r>
              <a:rPr lang="pl-PL" sz="2000" dirty="0" err="1" smtClean="0"/>
              <a:t>postprodukcja</a:t>
            </a:r>
            <a:r>
              <a:rPr lang="pl-PL" sz="2000" dirty="0" smtClean="0"/>
              <a:t> filmu została wstrzymana, jednak po zwolnieniu za poręczeniem majątkowym i zastosowaniu aresztu domowego, Polański zmontował  film w swej willi "</a:t>
            </a:r>
            <a:r>
              <a:rPr lang="pl-PL" sz="2000" dirty="0" err="1" smtClean="0"/>
              <a:t>Milky</a:t>
            </a:r>
            <a:r>
              <a:rPr lang="pl-PL" sz="2000" dirty="0" smtClean="0"/>
              <a:t> </a:t>
            </a:r>
            <a:r>
              <a:rPr lang="pl-PL" sz="2000" dirty="0" err="1" smtClean="0"/>
              <a:t>Way</a:t>
            </a:r>
            <a:r>
              <a:rPr lang="pl-PL" sz="2000" dirty="0" smtClean="0"/>
              <a:t>", w </a:t>
            </a:r>
            <a:r>
              <a:rPr lang="pl-PL" sz="2000" dirty="0" err="1" smtClean="0"/>
              <a:t>Gstaad</a:t>
            </a:r>
            <a:r>
              <a:rPr lang="pl-PL" sz="2000" dirty="0" smtClean="0"/>
              <a:t>. Z powodu aresztu domowego nie mógł uczestniczyć (12 lutego 2010) w premierze swego filmu podczas Międzynarodowego Festiwalu Filmowego w Berlinie.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Opis fabuły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Bohaterem filmu jest "</a:t>
            </a:r>
            <a:r>
              <a:rPr lang="pl-PL" sz="2000" dirty="0" err="1" smtClean="0"/>
              <a:t>Ghostwriter</a:t>
            </a:r>
            <a:r>
              <a:rPr lang="pl-PL" sz="2000" dirty="0" smtClean="0"/>
              <a:t>" - pisarz, który za pieniądze tworzy dla innych, oddając prawa do swego dzieła. Zostaje zaangażowany do napisania w imieniu byłego premiera Wielkiej Brytanii pamiętników. W trakcie prac nad książką, odkrywa sekrety, przez które znajduje się w śmiertelnym zagrożeniu</a:t>
            </a:r>
            <a:endParaRPr lang="pl-PL" sz="2000" dirty="0"/>
          </a:p>
        </p:txBody>
      </p:sp>
      <p:pic>
        <p:nvPicPr>
          <p:cNvPr id="7" name="Symbol zastępczy zawartości 6" descr="168764_0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724128" y="1844824"/>
            <a:ext cx="2520280" cy="3096344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Obsada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661248"/>
          </a:xfrm>
        </p:spPr>
        <p:txBody>
          <a:bodyPr>
            <a:noAutofit/>
          </a:bodyPr>
          <a:lstStyle/>
          <a:p>
            <a:r>
              <a:rPr lang="pl-PL" sz="1800" dirty="0" err="1" smtClean="0"/>
              <a:t>Ewan</a:t>
            </a:r>
            <a:r>
              <a:rPr lang="pl-PL" sz="1800" dirty="0" smtClean="0"/>
              <a:t> </a:t>
            </a:r>
            <a:r>
              <a:rPr lang="pl-PL" sz="1800" dirty="0" err="1" smtClean="0"/>
              <a:t>McGregor</a:t>
            </a:r>
            <a:r>
              <a:rPr lang="pl-PL" sz="1800" dirty="0" smtClean="0"/>
              <a:t> – autor widmo, którego imię i nazwisko nie jest podane</a:t>
            </a:r>
          </a:p>
          <a:p>
            <a:r>
              <a:rPr lang="pl-PL" sz="1800" dirty="0" smtClean="0"/>
              <a:t>Pierce </a:t>
            </a:r>
            <a:r>
              <a:rPr lang="pl-PL" sz="1800" dirty="0" err="1" smtClean="0"/>
              <a:t>Brosnan</a:t>
            </a:r>
            <a:r>
              <a:rPr lang="pl-PL" sz="1800" dirty="0"/>
              <a:t> </a:t>
            </a:r>
            <a:r>
              <a:rPr lang="pl-PL" sz="1800" dirty="0" smtClean="0"/>
              <a:t>– Adam Lang</a:t>
            </a:r>
          </a:p>
          <a:p>
            <a:r>
              <a:rPr lang="pl-PL" sz="1800" dirty="0" err="1" smtClean="0"/>
              <a:t>Olivia</a:t>
            </a:r>
            <a:r>
              <a:rPr lang="pl-PL" sz="1800" dirty="0" smtClean="0"/>
              <a:t> Williams</a:t>
            </a:r>
            <a:r>
              <a:rPr lang="pl-PL" sz="1800" dirty="0"/>
              <a:t> </a:t>
            </a:r>
            <a:r>
              <a:rPr lang="pl-PL" sz="1800" dirty="0" smtClean="0"/>
              <a:t>– Ruth Lang</a:t>
            </a:r>
          </a:p>
          <a:p>
            <a:r>
              <a:rPr lang="pl-PL" sz="1800" dirty="0" smtClean="0"/>
              <a:t>Kim </a:t>
            </a:r>
            <a:r>
              <a:rPr lang="pl-PL" sz="1800" dirty="0" err="1" smtClean="0"/>
              <a:t>Cattrall</a:t>
            </a:r>
            <a:r>
              <a:rPr lang="pl-PL" sz="1800" dirty="0" smtClean="0"/>
              <a:t> – Amelia </a:t>
            </a:r>
            <a:r>
              <a:rPr lang="pl-PL" sz="1800" dirty="0" err="1" smtClean="0"/>
              <a:t>Bly</a:t>
            </a:r>
            <a:endParaRPr lang="pl-PL" sz="1800" dirty="0" smtClean="0"/>
          </a:p>
          <a:p>
            <a:r>
              <a:rPr lang="pl-PL" sz="1800" dirty="0"/>
              <a:t>Jon </a:t>
            </a:r>
            <a:r>
              <a:rPr lang="pl-PL" sz="1800" dirty="0" err="1"/>
              <a:t>Bernthal</a:t>
            </a:r>
            <a:r>
              <a:rPr lang="pl-PL" sz="1800" dirty="0" smtClean="0"/>
              <a:t> – </a:t>
            </a:r>
            <a:r>
              <a:rPr lang="pl-PL" sz="1800" dirty="0" err="1" smtClean="0"/>
              <a:t>Rick</a:t>
            </a:r>
            <a:r>
              <a:rPr lang="pl-PL" sz="1800" dirty="0" smtClean="0"/>
              <a:t> </a:t>
            </a:r>
            <a:r>
              <a:rPr lang="pl-PL" sz="1800" dirty="0" err="1" smtClean="0"/>
              <a:t>Ricardelli</a:t>
            </a:r>
            <a:endParaRPr lang="pl-PL" sz="1800" dirty="0" smtClean="0"/>
          </a:p>
          <a:p>
            <a:r>
              <a:rPr lang="pl-PL" sz="1800" dirty="0" smtClean="0"/>
              <a:t>James Belushi – John </a:t>
            </a:r>
            <a:r>
              <a:rPr lang="pl-PL" sz="1800" dirty="0" err="1" smtClean="0"/>
              <a:t>Maddox</a:t>
            </a:r>
            <a:endParaRPr lang="pl-PL" sz="1800" dirty="0" smtClean="0"/>
          </a:p>
          <a:p>
            <a:r>
              <a:rPr lang="pl-PL" sz="1800" dirty="0" smtClean="0"/>
              <a:t>Timothy </a:t>
            </a:r>
            <a:r>
              <a:rPr lang="pl-PL" sz="1800" dirty="0" err="1" smtClean="0"/>
              <a:t>Hutton</a:t>
            </a:r>
            <a:r>
              <a:rPr lang="pl-PL" sz="1800" dirty="0" smtClean="0"/>
              <a:t> – Sidney Kroll</a:t>
            </a:r>
          </a:p>
          <a:p>
            <a:r>
              <a:rPr lang="pl-PL" sz="1800" dirty="0" smtClean="0"/>
              <a:t>Tom </a:t>
            </a:r>
            <a:r>
              <a:rPr lang="pl-PL" sz="1800" dirty="0" err="1" smtClean="0"/>
              <a:t>Wilkinson</a:t>
            </a:r>
            <a:r>
              <a:rPr lang="pl-PL" sz="1800" dirty="0"/>
              <a:t> </a:t>
            </a:r>
            <a:r>
              <a:rPr lang="pl-PL" sz="1800" dirty="0" smtClean="0"/>
              <a:t>– Paul </a:t>
            </a:r>
            <a:r>
              <a:rPr lang="pl-PL" sz="1800" dirty="0" err="1" smtClean="0"/>
              <a:t>Emmett</a:t>
            </a:r>
            <a:endParaRPr lang="pl-PL" sz="1800" dirty="0" smtClean="0"/>
          </a:p>
          <a:p>
            <a:r>
              <a:rPr lang="pl-PL" sz="1800" dirty="0" smtClean="0"/>
              <a:t>Eli Wallach  – starzec</a:t>
            </a:r>
          </a:p>
          <a:p>
            <a:r>
              <a:rPr lang="pl-PL" sz="1800" dirty="0" err="1"/>
              <a:t>Tim</a:t>
            </a:r>
            <a:r>
              <a:rPr lang="pl-PL" sz="1800" dirty="0"/>
              <a:t> </a:t>
            </a:r>
            <a:r>
              <a:rPr lang="pl-PL" sz="1800" dirty="0" err="1"/>
              <a:t>Preece</a:t>
            </a:r>
            <a:r>
              <a:rPr lang="pl-PL" sz="1800" dirty="0" smtClean="0"/>
              <a:t> – Roy</a:t>
            </a:r>
          </a:p>
          <a:p>
            <a:r>
              <a:rPr lang="pl-PL" sz="1800" dirty="0" err="1"/>
              <a:t>Tim</a:t>
            </a:r>
            <a:r>
              <a:rPr lang="pl-PL" sz="1800" dirty="0"/>
              <a:t> </a:t>
            </a:r>
            <a:r>
              <a:rPr lang="pl-PL" sz="1800" dirty="0" smtClean="0"/>
              <a:t>Faraday</a:t>
            </a:r>
            <a:r>
              <a:rPr lang="pl-PL" sz="1800" dirty="0"/>
              <a:t> </a:t>
            </a:r>
            <a:r>
              <a:rPr lang="pl-PL" sz="1800" dirty="0" smtClean="0"/>
              <a:t>– Barry</a:t>
            </a:r>
          </a:p>
          <a:p>
            <a:r>
              <a:rPr lang="pl-PL" sz="1800" dirty="0" err="1"/>
              <a:t>Marianne</a:t>
            </a:r>
            <a:r>
              <a:rPr lang="pl-PL" sz="1800" dirty="0"/>
              <a:t> </a:t>
            </a:r>
            <a:r>
              <a:rPr lang="pl-PL" sz="1800" dirty="0" err="1" smtClean="0"/>
              <a:t>Graffam</a:t>
            </a:r>
            <a:r>
              <a:rPr lang="pl-PL" sz="1800" dirty="0"/>
              <a:t> </a:t>
            </a:r>
            <a:r>
              <a:rPr lang="pl-PL" sz="1800" dirty="0" smtClean="0"/>
              <a:t>– Lucy</a:t>
            </a:r>
          </a:p>
          <a:p>
            <a:r>
              <a:rPr lang="pl-PL" sz="1800" dirty="0" err="1"/>
              <a:t>Kate</a:t>
            </a:r>
            <a:r>
              <a:rPr lang="pl-PL" sz="1800" dirty="0"/>
              <a:t> </a:t>
            </a:r>
            <a:r>
              <a:rPr lang="pl-PL" sz="1800" dirty="0" err="1" smtClean="0"/>
              <a:t>Copeland</a:t>
            </a:r>
            <a:r>
              <a:rPr lang="pl-PL" sz="1800" dirty="0"/>
              <a:t> </a:t>
            </a:r>
            <a:r>
              <a:rPr lang="pl-PL" sz="1800" dirty="0" smtClean="0"/>
              <a:t>– Alice</a:t>
            </a:r>
          </a:p>
          <a:p>
            <a:r>
              <a:rPr lang="pl-PL" sz="1800" dirty="0" err="1"/>
              <a:t>Soogi</a:t>
            </a:r>
            <a:r>
              <a:rPr lang="pl-PL" sz="1800" dirty="0"/>
              <a:t> </a:t>
            </a:r>
            <a:r>
              <a:rPr lang="pl-PL" sz="1800" dirty="0" err="1"/>
              <a:t>Kang</a:t>
            </a:r>
            <a:r>
              <a:rPr lang="pl-PL" sz="1800" dirty="0" smtClean="0"/>
              <a:t> – </a:t>
            </a:r>
            <a:r>
              <a:rPr lang="pl-PL" sz="1800" dirty="0" err="1" smtClean="0"/>
              <a:t>Dep</a:t>
            </a:r>
            <a:endParaRPr lang="pl-PL" sz="1800" dirty="0" smtClean="0"/>
          </a:p>
          <a:p>
            <a:r>
              <a:rPr lang="pl-PL" sz="1800" dirty="0"/>
              <a:t>Lee Hong </a:t>
            </a:r>
            <a:r>
              <a:rPr lang="pl-PL" sz="1800" dirty="0" err="1"/>
              <a:t>Thay</a:t>
            </a:r>
            <a:r>
              <a:rPr lang="pl-PL" sz="1800" dirty="0" smtClean="0"/>
              <a:t> – </a:t>
            </a:r>
            <a:r>
              <a:rPr lang="pl-PL" sz="1800" dirty="0" err="1" smtClean="0"/>
              <a:t>Duc</a:t>
            </a:r>
            <a:endParaRPr lang="pl-PL" sz="1800" dirty="0" smtClean="0"/>
          </a:p>
          <a:p>
            <a:endParaRPr lang="pl-PL" sz="1800" dirty="0"/>
          </a:p>
        </p:txBody>
      </p:sp>
      <p:pic>
        <p:nvPicPr>
          <p:cNvPr id="7" name="Symbol zastępczy zawartości 6" descr="168771_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92080" y="2276872"/>
            <a:ext cx="2376264" cy="2952328"/>
          </a:xfr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5 -0.10348 C -0.4217 -0.08033 -0.41007 -0.06135 -0.39861 -0.06135 C -0.38663 -0.06135 -0.37639 -0.08033 -0.37257 -0.10348 C -0.36788 -0.08033 -0.35764 -0.06135 -0.34549 -0.06135 C -0.33385 -0.06135 -0.32361 -0.08033 -0.32014 -0.10348 C -0.31476 -0.08033 -0.30486 -0.06135 -0.29288 -0.06135 C -0.28038 -0.06135 -0.26892 -0.08033 -0.2658 -0.10348 C -0.26233 -0.08033 -0.25174 -0.06135 -0.23854 -0.06135 C -0.2283 -0.06135 -0.21632 -0.08033 -0.21302 -0.10348 C -0.2092 -0.08033 -0.19774 -0.06135 -0.18611 -0.06135 C -0.17431 -0.06135 -0.16389 -0.08033 -0.16024 -0.10348 C -0.15556 -0.08033 -0.14514 -0.06135 -0.13299 -0.06135 C -0.12135 -0.06135 -0.11076 -0.08033 -0.10556 -0.10348 C -0.10278 -0.08033 -0.09236 -0.06135 -0.08056 -0.06135 C -0.0684 -0.06135 -0.05642 -0.08033 -0.0533 -0.10348 C -0.04983 -0.08033 -0.03924 -0.06135 -0.02587 -0.06135 C -0.01389 -0.06135 -0.00399 -0.08033 0 -0.10348 " pathEditMode="relative" rAng="0" ptsTypes="fffffffffffffffff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648072"/>
          </a:xfrm>
        </p:spPr>
        <p:txBody>
          <a:bodyPr/>
          <a:lstStyle/>
          <a:p>
            <a:r>
              <a:rPr lang="pl-PL" dirty="0" smtClean="0"/>
              <a:t>Nagrody i Nominacje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r>
              <a:rPr lang="pl-PL" sz="1800" b="1" dirty="0" smtClean="0"/>
              <a:t>Nagrody i nominacje</a:t>
            </a:r>
          </a:p>
          <a:p>
            <a:r>
              <a:rPr lang="pl-PL" sz="1800" dirty="0" smtClean="0"/>
              <a:t>60. Międzynarodowy Festiwal Filmowy w Berlinie Srebrny Niedźwiedź dla najlepszego reżysera − Roman Polański</a:t>
            </a:r>
          </a:p>
          <a:p>
            <a:r>
              <a:rPr lang="pl-PL" sz="1800" dirty="0" smtClean="0"/>
              <a:t>nominacja: Złoty </a:t>
            </a:r>
            <a:r>
              <a:rPr lang="pl-PL" sz="1800" dirty="0" err="1" smtClean="0"/>
              <a:t>Niedźwiedź−</a:t>
            </a:r>
            <a:r>
              <a:rPr lang="pl-PL" sz="1800" dirty="0" smtClean="0"/>
              <a:t> Roman Polański</a:t>
            </a:r>
          </a:p>
          <a:p>
            <a:r>
              <a:rPr lang="pl-PL" sz="1800" dirty="0" smtClean="0"/>
              <a:t>Europejskie Nagrody Filmowe 2010 nagroda: Najlepszy Europejski Film − Roman Polański</a:t>
            </a:r>
          </a:p>
          <a:p>
            <a:r>
              <a:rPr lang="pl-PL" sz="1800" dirty="0" smtClean="0"/>
              <a:t>nagroda: Najlepszy Europejski </a:t>
            </a:r>
            <a:r>
              <a:rPr lang="pl-PL" sz="1800" dirty="0" err="1" smtClean="0"/>
              <a:t>Reżyser−</a:t>
            </a:r>
            <a:r>
              <a:rPr lang="pl-PL" sz="1800" dirty="0" smtClean="0"/>
              <a:t> Roman Polański</a:t>
            </a:r>
          </a:p>
          <a:p>
            <a:r>
              <a:rPr lang="pl-PL" sz="1800" dirty="0" smtClean="0"/>
              <a:t>nagroda: Najlepszy Europejski Scenarzysta − Roman Polański i Robert Harris</a:t>
            </a:r>
          </a:p>
          <a:p>
            <a:r>
              <a:rPr lang="pl-PL" sz="1800" dirty="0" smtClean="0"/>
              <a:t>nagroda: Najlepszy Europejski Aktor − </a:t>
            </a:r>
            <a:r>
              <a:rPr lang="pl-PL" sz="1800" dirty="0" err="1" smtClean="0"/>
              <a:t>Ewan</a:t>
            </a:r>
            <a:r>
              <a:rPr lang="pl-PL" sz="1800" dirty="0" smtClean="0"/>
              <a:t> </a:t>
            </a:r>
            <a:r>
              <a:rPr lang="pl-PL" sz="1800" dirty="0" err="1" smtClean="0"/>
              <a:t>McGregor</a:t>
            </a:r>
            <a:endParaRPr lang="pl-PL" sz="1800" dirty="0" smtClean="0"/>
          </a:p>
          <a:p>
            <a:r>
              <a:rPr lang="pl-PL" sz="1800" dirty="0" smtClean="0"/>
              <a:t>nagroda: Najlepszy Europejski Kompozytor − Alexandre </a:t>
            </a:r>
            <a:r>
              <a:rPr lang="pl-PL" sz="1800" dirty="0" err="1" smtClean="0"/>
              <a:t>Desplat</a:t>
            </a:r>
            <a:endParaRPr lang="pl-PL" sz="1800" dirty="0" smtClean="0"/>
          </a:p>
          <a:p>
            <a:r>
              <a:rPr lang="pl-PL" sz="1800" dirty="0" smtClean="0"/>
              <a:t>nagroda: Najlepszy Europejski Scenograf − Albrecht Konrad</a:t>
            </a:r>
          </a:p>
          <a:p>
            <a:r>
              <a:rPr lang="pl-PL" sz="1800" dirty="0" smtClean="0"/>
              <a:t>nominacja: Nagroda Publiczności (</a:t>
            </a:r>
            <a:r>
              <a:rPr lang="pl-PL" sz="1800" dirty="0" err="1" smtClean="0"/>
              <a:t>People's</a:t>
            </a:r>
            <a:r>
              <a:rPr lang="pl-PL" sz="1800" dirty="0" smtClean="0"/>
              <a:t> </a:t>
            </a:r>
            <a:r>
              <a:rPr lang="pl-PL" sz="1800" dirty="0" err="1" smtClean="0"/>
              <a:t>Choice</a:t>
            </a:r>
            <a:r>
              <a:rPr lang="pl-PL" sz="1800" dirty="0" smtClean="0"/>
              <a:t> </a:t>
            </a:r>
            <a:r>
              <a:rPr lang="pl-PL" sz="1800" dirty="0" err="1" smtClean="0"/>
              <a:t>Award</a:t>
            </a:r>
            <a:r>
              <a:rPr lang="pl-PL" sz="1800" dirty="0" smtClean="0"/>
              <a:t>) − Roman Polański</a:t>
            </a:r>
          </a:p>
          <a:p>
            <a:r>
              <a:rPr lang="pl-PL" sz="1800" dirty="0" smtClean="0"/>
              <a:t>Nagroda Satelita 2010</a:t>
            </a:r>
            <a:r>
              <a:rPr lang="pl-PL" sz="1800" dirty="0"/>
              <a:t>-</a:t>
            </a:r>
            <a:r>
              <a:rPr lang="pl-PL" sz="1800" dirty="0" smtClean="0"/>
              <a:t>nominacja: najlepszy film dramatyczny</a:t>
            </a:r>
          </a:p>
          <a:p>
            <a:r>
              <a:rPr lang="pl-PL" sz="1800" dirty="0" smtClean="0"/>
              <a:t>nominacja: najlepszy reżyser</a:t>
            </a:r>
            <a:r>
              <a:rPr lang="pl-PL" sz="1800" dirty="0"/>
              <a:t> </a:t>
            </a:r>
            <a:r>
              <a:rPr lang="pl-PL" sz="1800" dirty="0" smtClean="0"/>
              <a:t>− Roman Polański</a:t>
            </a:r>
          </a:p>
          <a:p>
            <a:r>
              <a:rPr lang="pl-PL" sz="1800" dirty="0" smtClean="0"/>
              <a:t>nominacja: najlepszy scenariusz adaptowany − Roman Polański</a:t>
            </a:r>
            <a:r>
              <a:rPr lang="pl-PL" sz="1800" dirty="0"/>
              <a:t> </a:t>
            </a:r>
            <a:r>
              <a:rPr lang="pl-PL" sz="1800" dirty="0" smtClean="0"/>
              <a:t>i Robert Harris</a:t>
            </a:r>
          </a:p>
          <a:p>
            <a:r>
              <a:rPr lang="pl-PL" sz="1800" dirty="0" smtClean="0"/>
              <a:t>nominacja: najlepszy aktor drugoplanowy − Pierce </a:t>
            </a:r>
            <a:r>
              <a:rPr lang="pl-PL" sz="1800" dirty="0" err="1" smtClean="0"/>
              <a:t>Brosnan</a:t>
            </a:r>
            <a:endParaRPr lang="pl-PL" sz="1800" dirty="0" smtClean="0"/>
          </a:p>
          <a:p>
            <a:r>
              <a:rPr lang="pl-PL" sz="1800" dirty="0" smtClean="0"/>
              <a:t>Nagrody Goya 2011 nominacja: najlepszy film europejski (Francja) − Roman Polański</a:t>
            </a:r>
          </a:p>
          <a:p>
            <a:endParaRPr lang="pl-PL" sz="1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786210"/>
          </a:xfrm>
        </p:spPr>
        <p:txBody>
          <a:bodyPr>
            <a:normAutofit/>
          </a:bodyPr>
          <a:lstStyle/>
          <a:p>
            <a:r>
              <a:rPr lang="pl-PL" dirty="0" smtClean="0"/>
              <a:t>Dziękuje za uwagę </a:t>
            </a:r>
            <a:br>
              <a:rPr lang="pl-PL" dirty="0" smtClean="0"/>
            </a:br>
            <a:r>
              <a:rPr lang="pl-PL" dirty="0" smtClean="0"/>
              <a:t>Andrzej Górka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488</TotalTime>
  <Words>453</Words>
  <Application>Microsoft Office PowerPoint</Application>
  <PresentationFormat>Pokaz na ekranie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Metro</vt:lpstr>
      <vt:lpstr> Autor Widmo</vt:lpstr>
      <vt:lpstr>Okoliczności powstania</vt:lpstr>
      <vt:lpstr>Slajd 3</vt:lpstr>
      <vt:lpstr>Opis fabuły</vt:lpstr>
      <vt:lpstr>Obsada</vt:lpstr>
      <vt:lpstr>Nagrody i Nominacje</vt:lpstr>
      <vt:lpstr>Dziękuje za uwagę  Andrzej Górka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 Widmo</dc:title>
  <dc:creator>marek</dc:creator>
  <cp:lastModifiedBy>marek</cp:lastModifiedBy>
  <cp:revision>3</cp:revision>
  <dcterms:created xsi:type="dcterms:W3CDTF">2012-01-08T15:28:04Z</dcterms:created>
  <dcterms:modified xsi:type="dcterms:W3CDTF">2012-01-10T21:02:10Z</dcterms:modified>
</cp:coreProperties>
</file>