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ójkąt równoramienny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64F900D-AC2C-48B5-9262-604443D5195A}" type="datetimeFigureOut">
              <a:rPr lang="pl-PL" smtClean="0"/>
              <a:t>2012-02-20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4C366DD-928E-49D2-B9F4-4D101B0E6E2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F900D-AC2C-48B5-9262-604443D5195A}" type="datetimeFigureOut">
              <a:rPr lang="pl-PL" smtClean="0"/>
              <a:t>2012-02-20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366DD-928E-49D2-B9F4-4D101B0E6E2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F900D-AC2C-48B5-9262-604443D5195A}" type="datetimeFigureOut">
              <a:rPr lang="pl-PL" smtClean="0"/>
              <a:t>2012-02-20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366DD-928E-49D2-B9F4-4D101B0E6E2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64F900D-AC2C-48B5-9262-604443D5195A}" type="datetimeFigureOut">
              <a:rPr lang="pl-PL" smtClean="0"/>
              <a:t>2012-02-20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366DD-928E-49D2-B9F4-4D101B0E6E2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ójkąt prostokątny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ójkąt równoramienny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64F900D-AC2C-48B5-9262-604443D5195A}" type="datetimeFigureOut">
              <a:rPr lang="pl-PL" smtClean="0"/>
              <a:t>2012-02-20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4C366DD-928E-49D2-B9F4-4D101B0E6E28}" type="slidenum">
              <a:rPr lang="pl-PL" smtClean="0"/>
              <a:t>‹#›</a:t>
            </a:fld>
            <a:endParaRPr lang="pl-PL"/>
          </a:p>
        </p:txBody>
      </p:sp>
      <p:cxnSp>
        <p:nvCxnSpPr>
          <p:cNvPr id="11" name="Łącznik prosty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64F900D-AC2C-48B5-9262-604443D5195A}" type="datetimeFigureOut">
              <a:rPr lang="pl-PL" smtClean="0"/>
              <a:t>2012-02-20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4C366DD-928E-49D2-B9F4-4D101B0E6E2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64F900D-AC2C-48B5-9262-604443D5195A}" type="datetimeFigureOut">
              <a:rPr lang="pl-PL" smtClean="0"/>
              <a:t>2012-02-20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4C366DD-928E-49D2-B9F4-4D101B0E6E28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F900D-AC2C-48B5-9262-604443D5195A}" type="datetimeFigureOut">
              <a:rPr lang="pl-PL" smtClean="0"/>
              <a:t>2012-02-20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366DD-928E-49D2-B9F4-4D101B0E6E2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64F900D-AC2C-48B5-9262-604443D5195A}" type="datetimeFigureOut">
              <a:rPr lang="pl-PL" smtClean="0"/>
              <a:t>2012-02-20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4C366DD-928E-49D2-B9F4-4D101B0E6E2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64F900D-AC2C-48B5-9262-604443D5195A}" type="datetimeFigureOut">
              <a:rPr lang="pl-PL" smtClean="0"/>
              <a:t>2012-02-20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4C366DD-928E-49D2-B9F4-4D101B0E6E28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64F900D-AC2C-48B5-9262-604443D5195A}" type="datetimeFigureOut">
              <a:rPr lang="pl-PL" smtClean="0"/>
              <a:t>2012-02-20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4C366DD-928E-49D2-B9F4-4D101B0E6E28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ójkąt prostokątny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64F900D-AC2C-48B5-9262-604443D5195A}" type="datetimeFigureOut">
              <a:rPr lang="pl-PL" smtClean="0"/>
              <a:t>2012-02-20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4C366DD-928E-49D2-B9F4-4D101B0E6E28}" type="slidenum">
              <a:rPr lang="pl-PL" smtClean="0"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-285784" y="2000240"/>
            <a:ext cx="8062912" cy="1817709"/>
          </a:xfrm>
        </p:spPr>
        <p:txBody>
          <a:bodyPr>
            <a:normAutofit/>
          </a:bodyPr>
          <a:lstStyle/>
          <a:p>
            <a:r>
              <a:rPr lang="pl-PL" sz="7200" dirty="0" smtClean="0"/>
              <a:t>Angel </a:t>
            </a:r>
            <a:r>
              <a:rPr lang="pl-PL" sz="7200" dirty="0" err="1" smtClean="0"/>
              <a:t>Witch</a:t>
            </a:r>
            <a:endParaRPr lang="pl-PL" sz="72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-642974" y="2071678"/>
            <a:ext cx="8062912" cy="1752600"/>
          </a:xfrm>
        </p:spPr>
        <p:txBody>
          <a:bodyPr/>
          <a:lstStyle/>
          <a:p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Wstęp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b="1" dirty="0" smtClean="0"/>
              <a:t>Angel </a:t>
            </a:r>
            <a:r>
              <a:rPr lang="pl-PL" b="1" dirty="0" err="1" smtClean="0"/>
              <a:t>Witch</a:t>
            </a:r>
            <a:r>
              <a:rPr lang="pl-PL" dirty="0" smtClean="0"/>
              <a:t> - brytyjski zespół rockowy, jako jeden z pierwszych zaliczany do NWOBHM, założony w 1977 roku. Jego mroczne i ciężkie kompozycje inspirowane były muzyką Black </a:t>
            </a:r>
            <a:r>
              <a:rPr lang="pl-PL" dirty="0" err="1" smtClean="0"/>
              <a:t>Sabbath</a:t>
            </a:r>
            <a:r>
              <a:rPr lang="pl-PL" dirty="0" smtClean="0"/>
              <a:t>. </a:t>
            </a:r>
            <a:r>
              <a:rPr lang="pl-PL" dirty="0" smtClean="0"/>
              <a:t>Grupa w swej wieloletniej karierze wielokrotnie rozpadała i reaktywowała się, jednak zawsze jej trzonem i niekwestionowanym liderem pozostaje wokalista i gitarzysta - Kevin </a:t>
            </a:r>
            <a:r>
              <a:rPr lang="pl-PL" dirty="0" err="1" smtClean="0"/>
              <a:t>Heybourne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Obecny skład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Skład </a:t>
            </a:r>
            <a:r>
              <a:rPr lang="pl-PL" dirty="0" err="1" smtClean="0"/>
              <a:t>zespolu</a:t>
            </a:r>
            <a:r>
              <a:rPr lang="pl-PL" dirty="0" smtClean="0"/>
              <a:t> zmienia się z roku na rok, z powodu niezbyt dużej zgodności </a:t>
            </a:r>
            <a:r>
              <a:rPr lang="pl-PL" dirty="0" err="1" smtClean="0"/>
              <a:t>muzykow</a:t>
            </a:r>
            <a:r>
              <a:rPr lang="pl-PL" dirty="0" smtClean="0"/>
              <a:t>. W roku 2008 skład w miarę możliwości ustatkował się. Panuje on do dzisiaj i jest następujący:</a:t>
            </a:r>
            <a:br>
              <a:rPr lang="pl-PL" dirty="0" smtClean="0"/>
            </a:br>
            <a:r>
              <a:rPr lang="pl-PL" dirty="0" smtClean="0"/>
              <a:t>wokal-Kevin </a:t>
            </a:r>
            <a:r>
              <a:rPr lang="pl-PL" dirty="0" err="1" smtClean="0"/>
              <a:t>Heybourne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gitara prowadząca-Kevin </a:t>
            </a:r>
            <a:r>
              <a:rPr lang="pl-PL" dirty="0" err="1" smtClean="0"/>
              <a:t>Heybourne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gitara-Chris </a:t>
            </a:r>
            <a:r>
              <a:rPr lang="pl-PL" dirty="0" err="1" smtClean="0"/>
              <a:t>Fullard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bas-Will Palmer</a:t>
            </a:r>
            <a:br>
              <a:rPr lang="pl-PL" dirty="0" smtClean="0"/>
            </a:br>
            <a:r>
              <a:rPr lang="pl-PL" dirty="0" smtClean="0"/>
              <a:t>perkusja-Andy </a:t>
            </a:r>
            <a:r>
              <a:rPr lang="pl-PL" dirty="0" err="1" smtClean="0"/>
              <a:t>Prestidge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Aktywn</a:t>
            </a:r>
            <a:r>
              <a:rPr lang="pl-PL" dirty="0" smtClean="0"/>
              <a:t>o</a:t>
            </a:r>
            <a:r>
              <a:rPr lang="pl-PL" dirty="0" smtClean="0"/>
              <a:t>ść zesp</a:t>
            </a:r>
            <a:r>
              <a:rPr lang="pl-PL" dirty="0" smtClean="0"/>
              <a:t>o</a:t>
            </a:r>
            <a:r>
              <a:rPr lang="pl-PL" dirty="0" smtClean="0"/>
              <a:t>łu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1978 – 1982, 1984 - 1986, 1989 - 1990, lata 90 - te (brak stałego składu, nagrywanie jedynie wydawnictw demo), 2000 - 2003, 2008 </a:t>
            </a:r>
            <a:r>
              <a:rPr lang="pl-PL" dirty="0" smtClean="0"/>
              <a:t>-2012(?)</a:t>
            </a:r>
            <a:br>
              <a:rPr lang="pl-PL" dirty="0" smtClean="0"/>
            </a:br>
            <a:endParaRPr lang="pl-PL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</a:t>
            </a:r>
            <a:r>
              <a:rPr lang="pl-PL" dirty="0" smtClean="0"/>
              <a:t>o</a:t>
            </a:r>
            <a:r>
              <a:rPr lang="pl-PL" dirty="0" smtClean="0"/>
              <a:t>niec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Dziękuję za uwagę :3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Mary </a:t>
            </a:r>
            <a:r>
              <a:rPr lang="pl-PL" dirty="0" err="1" smtClean="0"/>
              <a:t>Migdalska</a:t>
            </a:r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ergetyczny">
  <a:themeElements>
    <a:clrScheme name="Energetyczny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Energetyczn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Energetyczny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67</TotalTime>
  <Words>83</Words>
  <Application>Microsoft Office PowerPoint</Application>
  <PresentationFormat>Pokaz na ekranie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Energetyczny</vt:lpstr>
      <vt:lpstr>Angel Witch</vt:lpstr>
      <vt:lpstr>Wstęp</vt:lpstr>
      <vt:lpstr>Obecny skład</vt:lpstr>
      <vt:lpstr>Aktywność zespołu</vt:lpstr>
      <vt:lpstr>Koniec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Angel Witch</dc:title>
  <dc:creator>HP</dc:creator>
  <cp:lastModifiedBy>HP</cp:lastModifiedBy>
  <cp:revision>4</cp:revision>
  <dcterms:created xsi:type="dcterms:W3CDTF">2012-02-20T18:28:29Z</dcterms:created>
  <dcterms:modified xsi:type="dcterms:W3CDTF">2012-02-20T19:35:36Z</dcterms:modified>
</cp:coreProperties>
</file>