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738" autoAdjust="0"/>
  </p:normalViewPr>
  <p:slideViewPr>
    <p:cSldViewPr snapToGrid="0" snapToObjects="1">
      <p:cViewPr>
        <p:scale>
          <a:sx n="76" d="100"/>
          <a:sy n="76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mweb.pl/search/film?countryIds=59" TargetMode="External"/><Relationship Id="rId2" Type="http://schemas.openxmlformats.org/officeDocument/2006/relationships/hyperlink" Target="http://www.filmweb.pl/search/film?genreIds=33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www.filmweb.pl/person/Dan+O'Bannon-12377" TargetMode="External"/><Relationship Id="rId4" Type="http://schemas.openxmlformats.org/officeDocument/2006/relationships/hyperlink" Target="http://www.filmweb.pl/person/Ridley.Scot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Klaudia </a:t>
            </a:r>
            <a:r>
              <a:rPr lang="pl-PL" dirty="0" smtClean="0"/>
              <a:t>Wieczorek i </a:t>
            </a:r>
          </a:p>
          <a:p>
            <a:r>
              <a:rPr lang="pl-PL" dirty="0" smtClean="0"/>
              <a:t>Karol </a:t>
            </a:r>
            <a:r>
              <a:rPr lang="pl-PL" dirty="0" err="1" smtClean="0"/>
              <a:t>Szaciłło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223788" y="214442"/>
            <a:ext cx="7175351" cy="2698566"/>
          </a:xfrm>
        </p:spPr>
        <p:txBody>
          <a:bodyPr/>
          <a:lstStyle/>
          <a:p>
            <a:r>
              <a:rPr lang="pl-PL" dirty="0" smtClean="0"/>
              <a:t>Obcy-Ósmy pasażer Nostromo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4022" y="1321106"/>
            <a:ext cx="3746806" cy="53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82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337" y="353779"/>
            <a:ext cx="5966666" cy="242334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91165" y="2339616"/>
            <a:ext cx="5829428" cy="4126387"/>
          </a:xfrm>
        </p:spPr>
        <p:txBody>
          <a:bodyPr>
            <a:normAutofit fontScale="40000" lnSpcReduction="20000"/>
          </a:bodyPr>
          <a:lstStyle/>
          <a:p>
            <a:r>
              <a:rPr lang="pl-PL" sz="8000" dirty="0"/>
              <a:t>C</a:t>
            </a:r>
            <a:r>
              <a:rPr lang="pl-PL" sz="8000" dirty="0" smtClean="0"/>
              <a:t>zas </a:t>
            </a:r>
            <a:r>
              <a:rPr lang="pl-PL" sz="8000" dirty="0"/>
              <a:t>trwania</a:t>
            </a:r>
            <a:r>
              <a:rPr lang="pl-PL" sz="8000" dirty="0" smtClean="0"/>
              <a:t>:1 </a:t>
            </a:r>
            <a:r>
              <a:rPr lang="pl-PL" sz="8000" dirty="0"/>
              <a:t>godz. 57 </a:t>
            </a:r>
            <a:r>
              <a:rPr lang="pl-PL" sz="8000" dirty="0" smtClean="0"/>
              <a:t>min.</a:t>
            </a:r>
            <a:endParaRPr lang="pl-PL" sz="8000" dirty="0"/>
          </a:p>
          <a:p>
            <a:r>
              <a:rPr lang="pl-PL" sz="8000" dirty="0" smtClean="0"/>
              <a:t>Gatunek: Horror, </a:t>
            </a:r>
            <a:r>
              <a:rPr lang="pl-PL" sz="8000" dirty="0" err="1" smtClean="0"/>
              <a:t>Sci</a:t>
            </a:r>
            <a:r>
              <a:rPr lang="pl-PL" sz="8000" dirty="0" smtClean="0"/>
              <a:t>-Fi</a:t>
            </a:r>
            <a:endParaRPr lang="pl-PL" sz="8000" dirty="0">
              <a:hlinkClick r:id="rId2"/>
            </a:endParaRPr>
          </a:p>
          <a:p>
            <a:r>
              <a:rPr lang="pl-PL" sz="8000" dirty="0"/>
              <a:t>P</a:t>
            </a:r>
            <a:r>
              <a:rPr lang="pl-PL" sz="8000" dirty="0" smtClean="0"/>
              <a:t>remiera</a:t>
            </a:r>
            <a:r>
              <a:rPr lang="pl-PL" sz="8000" dirty="0"/>
              <a:t>:	</a:t>
            </a:r>
            <a:r>
              <a:rPr lang="pl-PL" sz="8000" dirty="0" smtClean="0"/>
              <a:t>1979</a:t>
            </a:r>
          </a:p>
          <a:p>
            <a:r>
              <a:rPr lang="pl-PL" sz="8000" dirty="0" smtClean="0"/>
              <a:t>Produkcja: USA</a:t>
            </a:r>
            <a:r>
              <a:rPr lang="pl-PL" sz="8000" dirty="0"/>
              <a:t>, </a:t>
            </a:r>
            <a:endParaRPr lang="pl-PL" sz="8000" dirty="0" smtClean="0"/>
          </a:p>
          <a:p>
            <a:r>
              <a:rPr lang="pl-PL" sz="8000" dirty="0" smtClean="0"/>
              <a:t>Wielka Brytania</a:t>
            </a:r>
            <a:endParaRPr lang="pl-PL" sz="8000" dirty="0">
              <a:hlinkClick r:id="rId3"/>
            </a:endParaRPr>
          </a:p>
          <a:p>
            <a:r>
              <a:rPr lang="pl-PL" sz="8000" dirty="0" smtClean="0"/>
              <a:t>Reżyseria:</a:t>
            </a:r>
            <a:r>
              <a:rPr lang="pl-PL" sz="8000" dirty="0"/>
              <a:t> </a:t>
            </a:r>
            <a:r>
              <a:rPr lang="pl-PL" sz="8000" dirty="0" err="1" smtClean="0"/>
              <a:t>Ridley</a:t>
            </a:r>
            <a:r>
              <a:rPr lang="pl-PL" sz="8000" dirty="0" smtClean="0"/>
              <a:t> Scott</a:t>
            </a:r>
            <a:endParaRPr lang="pl-PL" sz="8000" dirty="0">
              <a:hlinkClick r:id="rId4"/>
            </a:endParaRPr>
          </a:p>
          <a:p>
            <a:r>
              <a:rPr lang="pl-PL" sz="8000" dirty="0"/>
              <a:t>S</a:t>
            </a:r>
            <a:r>
              <a:rPr lang="pl-PL" sz="8000" dirty="0" smtClean="0"/>
              <a:t>cenariusz: Dan </a:t>
            </a:r>
            <a:r>
              <a:rPr lang="pl-PL" sz="8000" dirty="0" err="1" smtClean="0"/>
              <a:t>O’Bannon</a:t>
            </a:r>
            <a:r>
              <a:rPr lang="pl-PL" sz="7200" dirty="0"/>
              <a:t>	</a:t>
            </a:r>
            <a:endParaRPr lang="pl-PL" dirty="0">
              <a:hlinkClick r:id="rId5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9570" y="353779"/>
            <a:ext cx="3251799" cy="45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6034" y="561709"/>
            <a:ext cx="4479134" cy="1143000"/>
          </a:xfrm>
        </p:spPr>
        <p:txBody>
          <a:bodyPr/>
          <a:lstStyle/>
          <a:p>
            <a:r>
              <a:rPr lang="pl-PL" dirty="0" smtClean="0"/>
              <a:t>Opis filmu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67851" y="1437325"/>
            <a:ext cx="7869939" cy="4745947"/>
          </a:xfrm>
        </p:spPr>
        <p:txBody>
          <a:bodyPr>
            <a:noAutofit/>
          </a:bodyPr>
          <a:lstStyle/>
          <a:p>
            <a:r>
              <a:rPr lang="pl-PL" sz="3200" dirty="0" smtClean="0"/>
              <a:t>Załoga statku kosmicznego Nostromo, zaciekawiona tajemniczymi sygnałami </a:t>
            </a:r>
            <a:r>
              <a:rPr lang="pl-PL" sz="3200" dirty="0"/>
              <a:t>z opustoszałej planety, odkrywa na miejscu dziwną formę życia. Nie wiedzą, że </a:t>
            </a:r>
            <a:r>
              <a:rPr lang="pl-PL" sz="3200" dirty="0" smtClean="0"/>
              <a:t>jedynym celem obcego jest zniszczenie gatunku ludzkiego .Po </a:t>
            </a:r>
            <a:r>
              <a:rPr lang="pl-PL" sz="3200" dirty="0"/>
              <a:t>kolei, wszyscy członkowie załogi giną zamordowani przez Obcego. Zostaje tylko </a:t>
            </a:r>
            <a:r>
              <a:rPr lang="pl-PL" sz="3200" dirty="0" err="1"/>
              <a:t>Ripley</a:t>
            </a:r>
            <a:r>
              <a:rPr lang="pl-PL" sz="3200" dirty="0"/>
              <a:t>, która doprowadza do wybuchowego </a:t>
            </a:r>
            <a:r>
              <a:rPr lang="pl-PL" sz="3200" dirty="0" smtClean="0"/>
              <a:t>finału.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12661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429" y="680367"/>
            <a:ext cx="5091878" cy="1143000"/>
          </a:xfrm>
        </p:spPr>
        <p:txBody>
          <a:bodyPr/>
          <a:lstStyle/>
          <a:p>
            <a:r>
              <a:rPr lang="pl-PL" dirty="0" smtClean="0"/>
              <a:t>obsada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611428" y="2755465"/>
            <a:ext cx="8532571" cy="3868573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 err="1" smtClean="0"/>
              <a:t>Sigourney</a:t>
            </a:r>
            <a:r>
              <a:rPr lang="pl-PL" sz="3200" dirty="0" smtClean="0"/>
              <a:t> </a:t>
            </a:r>
            <a:r>
              <a:rPr lang="pl-PL" sz="3200" dirty="0" err="1" smtClean="0"/>
              <a:t>Weaver</a:t>
            </a:r>
            <a:r>
              <a:rPr lang="pl-PL" sz="3200" dirty="0" smtClean="0"/>
              <a:t> jako </a:t>
            </a:r>
            <a:r>
              <a:rPr lang="pl-PL" sz="3200" dirty="0" err="1" smtClean="0"/>
              <a:t>Ripley</a:t>
            </a:r>
            <a:endParaRPr lang="pl-PL" sz="3200" dirty="0" smtClean="0"/>
          </a:p>
          <a:p>
            <a:r>
              <a:rPr lang="pl-PL" sz="3200" dirty="0" smtClean="0"/>
              <a:t>Tom </a:t>
            </a:r>
            <a:r>
              <a:rPr lang="pl-PL" sz="3200" dirty="0" err="1" smtClean="0"/>
              <a:t>Skerritt</a:t>
            </a:r>
            <a:r>
              <a:rPr lang="pl-PL" sz="3200" dirty="0" smtClean="0"/>
              <a:t> jako Kapitan </a:t>
            </a:r>
            <a:r>
              <a:rPr lang="pl-PL" sz="3200" dirty="0"/>
              <a:t>A.J. </a:t>
            </a:r>
            <a:r>
              <a:rPr lang="pl-PL" sz="3200" dirty="0" smtClean="0"/>
              <a:t>Dallas</a:t>
            </a:r>
          </a:p>
          <a:p>
            <a:r>
              <a:rPr lang="pl-PL" sz="3200" dirty="0" err="1" smtClean="0"/>
              <a:t>Ian</a:t>
            </a:r>
            <a:r>
              <a:rPr lang="pl-PL" sz="3200" dirty="0" smtClean="0"/>
              <a:t> Holm jako </a:t>
            </a:r>
            <a:r>
              <a:rPr lang="pl-PL" sz="3200" dirty="0"/>
              <a:t>oficer </a:t>
            </a:r>
            <a:r>
              <a:rPr lang="pl-PL" sz="3200" dirty="0" smtClean="0"/>
              <a:t>Ash</a:t>
            </a:r>
          </a:p>
          <a:p>
            <a:r>
              <a:rPr lang="pl-PL" sz="3200" dirty="0" smtClean="0"/>
              <a:t>Veronica </a:t>
            </a:r>
            <a:r>
              <a:rPr lang="pl-PL" sz="3200" dirty="0" err="1" smtClean="0"/>
              <a:t>Cartwright</a:t>
            </a:r>
            <a:r>
              <a:rPr lang="pl-PL" sz="3200" dirty="0" smtClean="0"/>
              <a:t> jako </a:t>
            </a:r>
            <a:r>
              <a:rPr lang="pl-PL" sz="3200" dirty="0"/>
              <a:t>J.M. </a:t>
            </a:r>
            <a:r>
              <a:rPr lang="pl-PL" sz="3200" dirty="0" smtClean="0"/>
              <a:t>Lambert</a:t>
            </a:r>
          </a:p>
          <a:p>
            <a:r>
              <a:rPr lang="pl-PL" sz="3200" dirty="0" err="1" smtClean="0"/>
              <a:t>Yaphet</a:t>
            </a:r>
            <a:r>
              <a:rPr lang="pl-PL" sz="3200" dirty="0" smtClean="0"/>
              <a:t> </a:t>
            </a:r>
            <a:r>
              <a:rPr lang="pl-PL" sz="3200" dirty="0" err="1" smtClean="0"/>
              <a:t>Kotto</a:t>
            </a:r>
            <a:r>
              <a:rPr lang="pl-PL" sz="3200" dirty="0" smtClean="0"/>
              <a:t> jako J.T</a:t>
            </a:r>
            <a:r>
              <a:rPr lang="pl-PL" sz="3200" dirty="0"/>
              <a:t>. </a:t>
            </a:r>
            <a:r>
              <a:rPr lang="pl-PL" sz="3200" dirty="0" smtClean="0"/>
              <a:t>Parker czyli oficer mechanik </a:t>
            </a:r>
          </a:p>
          <a:p>
            <a:r>
              <a:rPr lang="pl-PL" sz="3200" dirty="0" smtClean="0"/>
              <a:t>Harry Dean </a:t>
            </a:r>
            <a:r>
              <a:rPr lang="pl-PL" sz="3200" dirty="0" err="1" smtClean="0"/>
              <a:t>Stanton</a:t>
            </a:r>
            <a:r>
              <a:rPr lang="pl-PL" sz="3200" dirty="0" smtClean="0"/>
              <a:t> jako </a:t>
            </a:r>
            <a:r>
              <a:rPr lang="pl-PL" sz="3200" dirty="0"/>
              <a:t>S.E. </a:t>
            </a:r>
            <a:r>
              <a:rPr lang="pl-PL" sz="3200" dirty="0" err="1" smtClean="0"/>
              <a:t>Brett</a:t>
            </a:r>
            <a:endParaRPr lang="pl-PL" sz="3200" dirty="0" smtClean="0"/>
          </a:p>
          <a:p>
            <a:r>
              <a:rPr lang="pl-PL" sz="3200" dirty="0"/>
              <a:t>Bolaji Badejo – obcy</a:t>
            </a:r>
            <a:endParaRPr lang="pl-PL" sz="32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613" y="680367"/>
            <a:ext cx="1905000" cy="25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93" y="145616"/>
            <a:ext cx="1818713" cy="24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0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5165" y="311072"/>
            <a:ext cx="3837665" cy="1143000"/>
          </a:xfrm>
        </p:spPr>
        <p:txBody>
          <a:bodyPr/>
          <a:lstStyle/>
          <a:p>
            <a:r>
              <a:rPr lang="pl-PL" dirty="0" smtClean="0"/>
              <a:t>twórcy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70330" y="1583671"/>
            <a:ext cx="7637866" cy="4845091"/>
          </a:xfrm>
        </p:spPr>
        <p:txBody>
          <a:bodyPr>
            <a:normAutofit/>
          </a:bodyPr>
          <a:lstStyle/>
          <a:p>
            <a:r>
              <a:rPr lang="pl-PL" sz="3600" dirty="0" err="1" smtClean="0"/>
              <a:t>Ridley</a:t>
            </a:r>
            <a:r>
              <a:rPr lang="pl-PL" sz="3600" dirty="0" smtClean="0"/>
              <a:t> Scott –reżyser</a:t>
            </a:r>
          </a:p>
          <a:p>
            <a:r>
              <a:rPr lang="pl-PL" sz="3600" dirty="0" smtClean="0"/>
              <a:t>Dan </a:t>
            </a:r>
            <a:r>
              <a:rPr lang="pl-PL" sz="3600" dirty="0" err="1" smtClean="0"/>
              <a:t>O’Bannon</a:t>
            </a:r>
            <a:r>
              <a:rPr lang="pl-PL" sz="3600" dirty="0"/>
              <a:t> </a:t>
            </a:r>
            <a:r>
              <a:rPr lang="pl-PL" sz="3600" dirty="0" smtClean="0"/>
              <a:t>–scenarzysta</a:t>
            </a:r>
          </a:p>
          <a:p>
            <a:r>
              <a:rPr lang="pl-PL" sz="3600" dirty="0" smtClean="0"/>
              <a:t>Ronald </a:t>
            </a:r>
            <a:r>
              <a:rPr lang="pl-PL" sz="3600" dirty="0" err="1" smtClean="0"/>
              <a:t>Shusett</a:t>
            </a:r>
            <a:r>
              <a:rPr lang="pl-PL" sz="3600" dirty="0"/>
              <a:t> </a:t>
            </a:r>
            <a:r>
              <a:rPr lang="pl-PL" sz="3600" dirty="0" smtClean="0"/>
              <a:t>–scenarzysta, producent wykonawczy</a:t>
            </a:r>
          </a:p>
          <a:p>
            <a:r>
              <a:rPr lang="pl-PL" sz="3600" dirty="0" err="1" smtClean="0"/>
              <a:t>Jerry</a:t>
            </a:r>
            <a:r>
              <a:rPr lang="pl-PL" sz="3600" dirty="0" smtClean="0"/>
              <a:t> Goldsmith –muzyka</a:t>
            </a:r>
          </a:p>
          <a:p>
            <a:r>
              <a:rPr lang="pl-PL" sz="3600" dirty="0" smtClean="0"/>
              <a:t>Derek </a:t>
            </a:r>
            <a:r>
              <a:rPr lang="pl-PL" sz="3600" dirty="0" err="1" smtClean="0"/>
              <a:t>Vanlint</a:t>
            </a:r>
            <a:r>
              <a:rPr lang="pl-PL" sz="3600" dirty="0" smtClean="0"/>
              <a:t>-zdjęcia</a:t>
            </a:r>
          </a:p>
          <a:p>
            <a:r>
              <a:rPr lang="pl-PL" sz="3600" dirty="0" smtClean="0"/>
              <a:t>Gordon Carroll –producent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931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2464438" y="2168713"/>
            <a:ext cx="5841362" cy="34747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Dzięki wielkiemu sukcesowi jaki odniósł ten film powstała trylogia opisująca dalsze życie </a:t>
            </a:r>
            <a:r>
              <a:rPr lang="pl-PL" sz="3600" dirty="0" err="1" smtClean="0"/>
              <a:t>Ellen</a:t>
            </a:r>
            <a:r>
              <a:rPr lang="pl-PL" sz="3600" dirty="0" smtClean="0"/>
              <a:t> </a:t>
            </a:r>
            <a:r>
              <a:rPr lang="pl-PL" sz="3600" dirty="0" err="1" smtClean="0"/>
              <a:t>Ripley</a:t>
            </a:r>
            <a:r>
              <a:rPr lang="pl-PL" sz="3600" dirty="0" smtClean="0"/>
              <a:t>.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4822" y="4508500"/>
            <a:ext cx="3454400" cy="2349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121" y="183827"/>
            <a:ext cx="3020589" cy="20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2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39" y="51120"/>
            <a:ext cx="3109737" cy="45563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1720" y="184290"/>
            <a:ext cx="3816272" cy="30021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4164" y="2895814"/>
            <a:ext cx="4470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1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4908" y="333775"/>
            <a:ext cx="4104185" cy="1143000"/>
          </a:xfrm>
        </p:spPr>
        <p:txBody>
          <a:bodyPr/>
          <a:lstStyle/>
          <a:p>
            <a:r>
              <a:rPr lang="pl-PL" dirty="0" smtClean="0"/>
              <a:t>nagrody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44908" y="1476774"/>
            <a:ext cx="8577698" cy="5257977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 smtClean="0"/>
              <a:t>Oscar-najlepsze efekty specjalne (1980)</a:t>
            </a:r>
          </a:p>
          <a:p>
            <a:r>
              <a:rPr lang="pl-PL" sz="3200" dirty="0" smtClean="0"/>
              <a:t>Nominacja do Złotego </a:t>
            </a:r>
            <a:r>
              <a:rPr lang="pl-PL" sz="3200" dirty="0" err="1" smtClean="0"/>
              <a:t>Globa</a:t>
            </a:r>
            <a:r>
              <a:rPr lang="pl-PL" sz="3200" dirty="0" smtClean="0"/>
              <a:t>- najlepsza muzyka(1980)</a:t>
            </a:r>
          </a:p>
          <a:p>
            <a:r>
              <a:rPr lang="pl-PL" sz="3200" dirty="0" smtClean="0"/>
              <a:t>Dwie nagrody BAFTA- za najlepszą scenografię i najlepszy dźwięk(1980)</a:t>
            </a:r>
          </a:p>
          <a:p>
            <a:r>
              <a:rPr lang="pl-PL" sz="3200" dirty="0" smtClean="0"/>
              <a:t>Nominacja do Grammy-najlepszy album z </a:t>
            </a:r>
            <a:r>
              <a:rPr lang="pl-PL" sz="3200" dirty="0" err="1" smtClean="0"/>
              <a:t>orginalną</a:t>
            </a:r>
            <a:r>
              <a:rPr lang="pl-PL" sz="3200" dirty="0" smtClean="0"/>
              <a:t> ścieżką dźwiękową napisaną dla filmu kinowego</a:t>
            </a:r>
          </a:p>
          <a:p>
            <a:r>
              <a:rPr lang="pl-PL" sz="3200" dirty="0" smtClean="0"/>
              <a:t>Nagroda Hugo za najlepszą prezentacje dramatyczną</a:t>
            </a:r>
          </a:p>
          <a:p>
            <a:r>
              <a:rPr lang="pl-PL" sz="3200" dirty="0" smtClean="0"/>
              <a:t>Srebrna muszla-najlepsze zdjęcia i efekty specjalne(1979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2294429"/>
              </p:ext>
            </p:extLst>
          </p:nvPr>
        </p:nvGraphicFramePr>
        <p:xfrm>
          <a:off x="-2740326" y="1041400"/>
          <a:ext cx="667368" cy="731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8280"/>
                <a:gridCol w="459088"/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82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90" y="2772818"/>
            <a:ext cx="6359098" cy="1143000"/>
          </a:xfrm>
        </p:spPr>
        <p:txBody>
          <a:bodyPr/>
          <a:lstStyle/>
          <a:p>
            <a:r>
              <a:rPr lang="pl-PL" dirty="0" smtClean="0"/>
              <a:t>Dziękuje za uwagę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89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Bry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Aerodynamiczny.thmx</Template>
  <TotalTime>180</TotalTime>
  <Words>212</Words>
  <Application>Microsoft Office PowerPoint</Application>
  <PresentationFormat>Pokaz na ekranie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Slipstream</vt:lpstr>
      <vt:lpstr>Obcy-Ósmy pasażer Nostromo</vt:lpstr>
      <vt:lpstr>Slajd 2</vt:lpstr>
      <vt:lpstr>Opis filmu    </vt:lpstr>
      <vt:lpstr>obsada</vt:lpstr>
      <vt:lpstr>twórcy</vt:lpstr>
      <vt:lpstr>Slajd 6</vt:lpstr>
      <vt:lpstr>Slajd 7</vt:lpstr>
      <vt:lpstr>nagrody</vt:lpstr>
      <vt:lpstr>Dziękuje za uwagę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Obcy-Ósmy pasażer Nostromo</dc:title>
  <dc:creator>Demo wieczorek</dc:creator>
  <cp:lastModifiedBy>mmazurki</cp:lastModifiedBy>
  <cp:revision>14</cp:revision>
  <dcterms:created xsi:type="dcterms:W3CDTF">2012-02-07T18:19:13Z</dcterms:created>
  <dcterms:modified xsi:type="dcterms:W3CDTF">2012-02-08T15:43:00Z</dcterms:modified>
</cp:coreProperties>
</file>